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22"/>
  </p:notesMasterIdLst>
  <p:handoutMasterIdLst>
    <p:handoutMasterId r:id="rId23"/>
  </p:handoutMasterIdLst>
  <p:sldIdLst>
    <p:sldId id="695" r:id="rId2"/>
    <p:sldId id="672" r:id="rId3"/>
    <p:sldId id="706" r:id="rId4"/>
    <p:sldId id="697" r:id="rId5"/>
    <p:sldId id="698" r:id="rId6"/>
    <p:sldId id="699" r:id="rId7"/>
    <p:sldId id="717" r:id="rId8"/>
    <p:sldId id="713" r:id="rId9"/>
    <p:sldId id="708" r:id="rId10"/>
    <p:sldId id="712" r:id="rId11"/>
    <p:sldId id="718" r:id="rId12"/>
    <p:sldId id="723" r:id="rId13"/>
    <p:sldId id="716" r:id="rId14"/>
    <p:sldId id="703" r:id="rId15"/>
    <p:sldId id="704" r:id="rId16"/>
    <p:sldId id="719" r:id="rId17"/>
    <p:sldId id="705" r:id="rId18"/>
    <p:sldId id="707" r:id="rId19"/>
    <p:sldId id="702" r:id="rId20"/>
    <p:sldId id="673" r:id="rId21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5CA7"/>
    <a:srgbClr val="E37C4D"/>
    <a:srgbClr val="99C7EC"/>
    <a:srgbClr val="C2C2C2"/>
    <a:srgbClr val="D3D3D3"/>
    <a:srgbClr val="FFCBA4"/>
    <a:srgbClr val="228FFF"/>
    <a:srgbClr val="007AD6"/>
    <a:srgbClr val="D4A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7420" autoAdjust="0"/>
  </p:normalViewPr>
  <p:slideViewPr>
    <p:cSldViewPr snapToGrid="0">
      <p:cViewPr varScale="1">
        <p:scale>
          <a:sx n="160" d="100"/>
          <a:sy n="160" d="100"/>
        </p:scale>
        <p:origin x="294" y="13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(Deduplicated)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Sheet1!$A$2:$A$12</c:f>
              <c:strCache>
                <c:ptCount val="11"/>
                <c:pt idx="0">
                  <c:v>Federated Learning</c:v>
                </c:pt>
                <c:pt idx="1">
                  <c:v>Differential privacy</c:v>
                </c:pt>
                <c:pt idx="2">
                  <c:v>Homomorphic encryption</c:v>
                </c:pt>
                <c:pt idx="3">
                  <c:v>Secure multi-party computation</c:v>
                </c:pt>
                <c:pt idx="4">
                  <c:v>Zero-knowledge proofs</c:v>
                </c:pt>
                <c:pt idx="5">
                  <c:v>Trusted execution environments</c:v>
                </c:pt>
                <c:pt idx="6">
                  <c:v>Privacy-preserving datamining</c:v>
                </c:pt>
                <c:pt idx="7">
                  <c:v>Private Information Retrieval</c:v>
                </c:pt>
                <c:pt idx="8">
                  <c:v>L-Diversity</c:v>
                </c:pt>
                <c:pt idx="9">
                  <c:v>Pseudonymization </c:v>
                </c:pt>
                <c:pt idx="10">
                  <c:v>T-Closeness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7256</c:v>
                </c:pt>
                <c:pt idx="1">
                  <c:v>5971</c:v>
                </c:pt>
                <c:pt idx="2">
                  <c:v>5802</c:v>
                </c:pt>
                <c:pt idx="3">
                  <c:v>2275</c:v>
                </c:pt>
                <c:pt idx="4">
                  <c:v>1677</c:v>
                </c:pt>
                <c:pt idx="5">
                  <c:v>1260</c:v>
                </c:pt>
                <c:pt idx="6">
                  <c:v>853</c:v>
                </c:pt>
                <c:pt idx="7">
                  <c:v>812</c:v>
                </c:pt>
                <c:pt idx="8">
                  <c:v>431</c:v>
                </c:pt>
                <c:pt idx="9">
                  <c:v>402</c:v>
                </c:pt>
                <c:pt idx="10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F-48CC-B124-04F9137BA1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75071344"/>
        <c:axId val="1275071704"/>
      </c:barChart>
      <c:catAx>
        <c:axId val="127507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071704"/>
        <c:crosses val="autoZero"/>
        <c:auto val="1"/>
        <c:lblAlgn val="ctr"/>
        <c:lblOffset val="100"/>
        <c:noMultiLvlLbl val="0"/>
      </c:catAx>
      <c:valAx>
        <c:axId val="1275071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07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Total (Deduplicated)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C5C6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D908-4FD7-8EC8-23A2885647C4}"/>
              </c:ext>
            </c:extLst>
          </c:dPt>
          <c:dPt>
            <c:idx val="1"/>
            <c:invertIfNegative val="0"/>
            <c:bubble3D val="0"/>
            <c:spPr>
              <a:solidFill>
                <a:srgbClr val="FC5C6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8-4FD7-8EC8-23A2885647C4}"/>
              </c:ext>
            </c:extLst>
          </c:dPt>
          <c:dPt>
            <c:idx val="2"/>
            <c:invertIfNegative val="0"/>
            <c:bubble3D val="0"/>
            <c:spPr>
              <a:solidFill>
                <a:srgbClr val="FC5C6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8-4FD7-8EC8-23A2885647C4}"/>
              </c:ext>
            </c:extLst>
          </c:dPt>
          <c:dPt>
            <c:idx val="3"/>
            <c:invertIfNegative val="0"/>
            <c:bubble3D val="0"/>
            <c:spPr>
              <a:solidFill>
                <a:srgbClr val="FC5C6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8-4FD7-8EC8-23A2885647C4}"/>
              </c:ext>
            </c:extLst>
          </c:dPt>
          <c:dPt>
            <c:idx val="4"/>
            <c:invertIfNegative val="0"/>
            <c:bubble3D val="0"/>
            <c:spPr>
              <a:solidFill>
                <a:srgbClr val="FC5C6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908-4FD7-8EC8-23A2885647C4}"/>
              </c:ext>
            </c:extLst>
          </c:dPt>
          <c:dPt>
            <c:idx val="5"/>
            <c:invertIfNegative val="0"/>
            <c:bubble3D val="0"/>
            <c:spPr>
              <a:solidFill>
                <a:srgbClr val="0073C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908-4FD7-8EC8-23A2885647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Sheet1!$A$2:$A$12</c:f>
              <c:strCache>
                <c:ptCount val="11"/>
                <c:pt idx="0">
                  <c:v>Federated Learning</c:v>
                </c:pt>
                <c:pt idx="1">
                  <c:v>Differential privacy</c:v>
                </c:pt>
                <c:pt idx="2">
                  <c:v>Homomorphic encryption</c:v>
                </c:pt>
                <c:pt idx="3">
                  <c:v>Secure multi-party computation</c:v>
                </c:pt>
                <c:pt idx="4">
                  <c:v>Zero-knowledge proofs</c:v>
                </c:pt>
                <c:pt idx="5">
                  <c:v>Trusted execution environments</c:v>
                </c:pt>
                <c:pt idx="6">
                  <c:v>Privacy-preserving datamining</c:v>
                </c:pt>
                <c:pt idx="7">
                  <c:v>Private Information Retrieval</c:v>
                </c:pt>
                <c:pt idx="8">
                  <c:v>L-Diversity</c:v>
                </c:pt>
                <c:pt idx="9">
                  <c:v>Pseudonymization </c:v>
                </c:pt>
                <c:pt idx="10">
                  <c:v>T-Closeness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7256</c:v>
                </c:pt>
                <c:pt idx="1">
                  <c:v>5971</c:v>
                </c:pt>
                <c:pt idx="2">
                  <c:v>5802</c:v>
                </c:pt>
                <c:pt idx="3">
                  <c:v>2275</c:v>
                </c:pt>
                <c:pt idx="4">
                  <c:v>1677</c:v>
                </c:pt>
                <c:pt idx="5">
                  <c:v>1260</c:v>
                </c:pt>
                <c:pt idx="6">
                  <c:v>853</c:v>
                </c:pt>
                <c:pt idx="7">
                  <c:v>812</c:v>
                </c:pt>
                <c:pt idx="8">
                  <c:v>431</c:v>
                </c:pt>
                <c:pt idx="9">
                  <c:v>402</c:v>
                </c:pt>
                <c:pt idx="10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F-48CC-B124-04F9137BA1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75071344"/>
        <c:axId val="1275071704"/>
      </c:barChart>
      <c:catAx>
        <c:axId val="127507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071704"/>
        <c:crosses val="autoZero"/>
        <c:auto val="1"/>
        <c:lblAlgn val="ctr"/>
        <c:lblOffset val="100"/>
        <c:noMultiLvlLbl val="0"/>
      </c:catAx>
      <c:valAx>
        <c:axId val="1275071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07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AD80AE-E21E-4FDE-BCBE-F3D031BE1517}" type="doc">
      <dgm:prSet loTypeId="urn:microsoft.com/office/officeart/2005/8/layout/funnel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26455D2-F809-4459-A642-7E4706DB5D42}">
      <dgm:prSet phldrT="[Text]" custT="1"/>
      <dgm:spPr/>
      <dgm:t>
        <a:bodyPr/>
        <a:lstStyle/>
        <a:p>
          <a:r>
            <a:rPr lang="de-DE" sz="1400"/>
            <a:t>Lack </a:t>
          </a:r>
          <a:r>
            <a:rPr lang="de-DE" sz="1400" err="1"/>
            <a:t>of</a:t>
          </a:r>
          <a:r>
            <a:rPr lang="de-DE" sz="1400"/>
            <a:t> </a:t>
          </a:r>
          <a:r>
            <a:rPr lang="de-DE" sz="1400" err="1"/>
            <a:t>awareness</a:t>
          </a:r>
          <a:endParaRPr lang="en-GB" sz="1400"/>
        </a:p>
      </dgm:t>
    </dgm:pt>
    <dgm:pt modelId="{67FD8E82-472C-4305-B4C6-08183588ECDB}" type="parTrans" cxnId="{AAC79A42-8D6C-4923-90F0-17D0E3930D73}">
      <dgm:prSet/>
      <dgm:spPr/>
      <dgm:t>
        <a:bodyPr/>
        <a:lstStyle/>
        <a:p>
          <a:endParaRPr lang="en-GB"/>
        </a:p>
      </dgm:t>
    </dgm:pt>
    <dgm:pt modelId="{90EE425B-DE4F-4372-BCAA-C72CB023B19A}" type="sibTrans" cxnId="{AAC79A42-8D6C-4923-90F0-17D0E3930D73}">
      <dgm:prSet/>
      <dgm:spPr/>
      <dgm:t>
        <a:bodyPr/>
        <a:lstStyle/>
        <a:p>
          <a:endParaRPr lang="en-GB"/>
        </a:p>
      </dgm:t>
    </dgm:pt>
    <dgm:pt modelId="{39A813B6-8F3D-45F5-8FE5-541EC58B0A11}">
      <dgm:prSet phldrT="[Text]" custT="1"/>
      <dgm:spPr/>
      <dgm:t>
        <a:bodyPr/>
        <a:lstStyle/>
        <a:p>
          <a:r>
            <a:rPr lang="de-DE" sz="1400" dirty="0" err="1"/>
            <a:t>Complexity</a:t>
          </a:r>
          <a:r>
            <a:rPr lang="de-DE" sz="1400" dirty="0"/>
            <a:t> </a:t>
          </a:r>
          <a:r>
            <a:rPr lang="de-DE" sz="1400" dirty="0" err="1"/>
            <a:t>of</a:t>
          </a:r>
          <a:r>
            <a:rPr lang="de-DE" sz="1400" dirty="0"/>
            <a:t> </a:t>
          </a:r>
          <a:r>
            <a:rPr lang="de-DE" sz="1400" dirty="0" err="1"/>
            <a:t>the</a:t>
          </a:r>
          <a:r>
            <a:rPr lang="de-DE" sz="1400" dirty="0"/>
            <a:t> </a:t>
          </a:r>
          <a:r>
            <a:rPr lang="de-DE" sz="1400" dirty="0" err="1"/>
            <a:t>technologies</a:t>
          </a:r>
          <a:endParaRPr lang="en-GB" sz="1400" dirty="0"/>
        </a:p>
      </dgm:t>
    </dgm:pt>
    <dgm:pt modelId="{9F588A7A-302B-4BDD-9B24-01003AA862A3}" type="parTrans" cxnId="{45BEFAAF-B4E5-485C-9B60-56658D5CABDD}">
      <dgm:prSet/>
      <dgm:spPr/>
      <dgm:t>
        <a:bodyPr/>
        <a:lstStyle/>
        <a:p>
          <a:endParaRPr lang="en-GB"/>
        </a:p>
      </dgm:t>
    </dgm:pt>
    <dgm:pt modelId="{C1D71457-13DC-481C-94C7-053E14E2ED2F}" type="sibTrans" cxnId="{45BEFAAF-B4E5-485C-9B60-56658D5CABDD}">
      <dgm:prSet/>
      <dgm:spPr/>
      <dgm:t>
        <a:bodyPr/>
        <a:lstStyle/>
        <a:p>
          <a:endParaRPr lang="en-GB"/>
        </a:p>
      </dgm:t>
    </dgm:pt>
    <dgm:pt modelId="{4054B10B-8775-440D-A5EC-DEAC8D70CF2E}">
      <dgm:prSet phldrT="[Text]" custT="1"/>
      <dgm:spPr/>
      <dgm:t>
        <a:bodyPr/>
        <a:lstStyle/>
        <a:p>
          <a:r>
            <a:rPr lang="en-GB" sz="1200" b="0" i="0"/>
            <a:t>Regulations do not explicitly mandate the use of Privacy Enhancing Technologies</a:t>
          </a:r>
          <a:endParaRPr lang="en-GB" sz="1200"/>
        </a:p>
      </dgm:t>
    </dgm:pt>
    <dgm:pt modelId="{FC189F65-7555-4CB6-AFF1-A71C8D52531C}" type="parTrans" cxnId="{6A02E019-3E80-4F4E-81B4-B1A255D84E6A}">
      <dgm:prSet/>
      <dgm:spPr/>
      <dgm:t>
        <a:bodyPr/>
        <a:lstStyle/>
        <a:p>
          <a:endParaRPr lang="en-GB"/>
        </a:p>
      </dgm:t>
    </dgm:pt>
    <dgm:pt modelId="{4BFF0158-DD7F-4E63-AB5F-C8025EF861F4}" type="sibTrans" cxnId="{6A02E019-3E80-4F4E-81B4-B1A255D84E6A}">
      <dgm:prSet/>
      <dgm:spPr/>
      <dgm:t>
        <a:bodyPr/>
        <a:lstStyle/>
        <a:p>
          <a:endParaRPr lang="en-GB"/>
        </a:p>
      </dgm:t>
    </dgm:pt>
    <dgm:pt modelId="{C2C0675D-F607-4827-B560-1B17F42A090D}">
      <dgm:prSet phldrT="[Text]"/>
      <dgm:spPr/>
      <dgm:t>
        <a:bodyPr/>
        <a:lstStyle/>
        <a:p>
          <a:pPr>
            <a:buFontTx/>
            <a:buChar char="-"/>
          </a:pPr>
          <a:r>
            <a:rPr lang="en-GB"/>
            <a:t>Lack of understanding and adoption of </a:t>
          </a:r>
          <a:r>
            <a:rPr lang="en-GB" b="0" i="0"/>
            <a:t>Privacy-Enhancing Technologies</a:t>
          </a:r>
          <a:r>
            <a:rPr lang="en-GB"/>
            <a:t> in the industry</a:t>
          </a:r>
        </a:p>
      </dgm:t>
    </dgm:pt>
    <dgm:pt modelId="{FC19CDA6-F518-42E2-8DD0-305A77105FF6}" type="parTrans" cxnId="{4A2C04FA-7B60-497D-B747-42F4B15801F1}">
      <dgm:prSet/>
      <dgm:spPr/>
      <dgm:t>
        <a:bodyPr/>
        <a:lstStyle/>
        <a:p>
          <a:endParaRPr lang="en-GB"/>
        </a:p>
      </dgm:t>
    </dgm:pt>
    <dgm:pt modelId="{8AEA9C26-EA86-4C1F-906B-F8F083F93B87}" type="sibTrans" cxnId="{4A2C04FA-7B60-497D-B747-42F4B15801F1}">
      <dgm:prSet/>
      <dgm:spPr/>
      <dgm:t>
        <a:bodyPr/>
        <a:lstStyle/>
        <a:p>
          <a:endParaRPr lang="en-GB"/>
        </a:p>
      </dgm:t>
    </dgm:pt>
    <dgm:pt modelId="{493C7263-DD8D-4458-99D9-7D67ECF6B893}" type="pres">
      <dgm:prSet presAssocID="{A6AD80AE-E21E-4FDE-BCBE-F3D031BE1517}" presName="Name0" presStyleCnt="0">
        <dgm:presLayoutVars>
          <dgm:chMax val="4"/>
          <dgm:resizeHandles val="exact"/>
        </dgm:presLayoutVars>
      </dgm:prSet>
      <dgm:spPr/>
    </dgm:pt>
    <dgm:pt modelId="{D9C193C9-857D-4E38-BE28-0AF289282EE0}" type="pres">
      <dgm:prSet presAssocID="{A6AD80AE-E21E-4FDE-BCBE-F3D031BE1517}" presName="ellipse" presStyleLbl="trBgShp" presStyleIdx="0" presStyleCnt="1"/>
      <dgm:spPr/>
    </dgm:pt>
    <dgm:pt modelId="{7402F026-E146-462D-B9A9-60743E530031}" type="pres">
      <dgm:prSet presAssocID="{A6AD80AE-E21E-4FDE-BCBE-F3D031BE1517}" presName="arrow1" presStyleLbl="fgShp" presStyleIdx="0" presStyleCnt="1"/>
      <dgm:spPr/>
    </dgm:pt>
    <dgm:pt modelId="{0C0068A6-73D9-4FB4-81BD-0FF1E5E95A1A}" type="pres">
      <dgm:prSet presAssocID="{A6AD80AE-E21E-4FDE-BCBE-F3D031BE1517}" presName="rectangle" presStyleLbl="revTx" presStyleIdx="0" presStyleCnt="1">
        <dgm:presLayoutVars>
          <dgm:bulletEnabled val="1"/>
        </dgm:presLayoutVars>
      </dgm:prSet>
      <dgm:spPr/>
    </dgm:pt>
    <dgm:pt modelId="{BCFBA448-AE9E-4AB3-BDEF-185B5996CE79}" type="pres">
      <dgm:prSet presAssocID="{39A813B6-8F3D-45F5-8FE5-541EC58B0A11}" presName="item1" presStyleLbl="node1" presStyleIdx="0" presStyleCnt="3">
        <dgm:presLayoutVars>
          <dgm:bulletEnabled val="1"/>
        </dgm:presLayoutVars>
      </dgm:prSet>
      <dgm:spPr/>
    </dgm:pt>
    <dgm:pt modelId="{5FA4CDC9-7E04-401B-8173-6E8805E5E1E1}" type="pres">
      <dgm:prSet presAssocID="{4054B10B-8775-440D-A5EC-DEAC8D70CF2E}" presName="item2" presStyleLbl="node1" presStyleIdx="1" presStyleCnt="3">
        <dgm:presLayoutVars>
          <dgm:bulletEnabled val="1"/>
        </dgm:presLayoutVars>
      </dgm:prSet>
      <dgm:spPr/>
    </dgm:pt>
    <dgm:pt modelId="{BF04873A-9398-42B3-967E-8671D5E8FE69}" type="pres">
      <dgm:prSet presAssocID="{C2C0675D-F607-4827-B560-1B17F42A090D}" presName="item3" presStyleLbl="node1" presStyleIdx="2" presStyleCnt="3">
        <dgm:presLayoutVars>
          <dgm:bulletEnabled val="1"/>
        </dgm:presLayoutVars>
      </dgm:prSet>
      <dgm:spPr/>
    </dgm:pt>
    <dgm:pt modelId="{4685BF21-45A0-4A81-A6E4-574FBA718088}" type="pres">
      <dgm:prSet presAssocID="{A6AD80AE-E21E-4FDE-BCBE-F3D031BE1517}" presName="funnel" presStyleLbl="trAlignAcc1" presStyleIdx="0" presStyleCnt="1"/>
      <dgm:spPr/>
    </dgm:pt>
  </dgm:ptLst>
  <dgm:cxnLst>
    <dgm:cxn modelId="{26D9AB0C-1E95-4DAE-AD8D-743ECCAF839E}" type="presOf" srcId="{A6AD80AE-E21E-4FDE-BCBE-F3D031BE1517}" destId="{493C7263-DD8D-4458-99D9-7D67ECF6B893}" srcOrd="0" destOrd="0" presId="urn:microsoft.com/office/officeart/2005/8/layout/funnel1"/>
    <dgm:cxn modelId="{6A02E019-3E80-4F4E-81B4-B1A255D84E6A}" srcId="{A6AD80AE-E21E-4FDE-BCBE-F3D031BE1517}" destId="{4054B10B-8775-440D-A5EC-DEAC8D70CF2E}" srcOrd="2" destOrd="0" parTransId="{FC189F65-7555-4CB6-AFF1-A71C8D52531C}" sibTransId="{4BFF0158-DD7F-4E63-AB5F-C8025EF861F4}"/>
    <dgm:cxn modelId="{AAC79A42-8D6C-4923-90F0-17D0E3930D73}" srcId="{A6AD80AE-E21E-4FDE-BCBE-F3D031BE1517}" destId="{E26455D2-F809-4459-A642-7E4706DB5D42}" srcOrd="0" destOrd="0" parTransId="{67FD8E82-472C-4305-B4C6-08183588ECDB}" sibTransId="{90EE425B-DE4F-4372-BCAA-C72CB023B19A}"/>
    <dgm:cxn modelId="{988BCF55-A652-4506-BFBD-8549C40619EF}" type="presOf" srcId="{C2C0675D-F607-4827-B560-1B17F42A090D}" destId="{0C0068A6-73D9-4FB4-81BD-0FF1E5E95A1A}" srcOrd="0" destOrd="0" presId="urn:microsoft.com/office/officeart/2005/8/layout/funnel1"/>
    <dgm:cxn modelId="{5C20E57B-5AFF-4796-8B31-87D75F55AB06}" type="presOf" srcId="{E26455D2-F809-4459-A642-7E4706DB5D42}" destId="{BF04873A-9398-42B3-967E-8671D5E8FE69}" srcOrd="0" destOrd="0" presId="urn:microsoft.com/office/officeart/2005/8/layout/funnel1"/>
    <dgm:cxn modelId="{45BEFAAF-B4E5-485C-9B60-56658D5CABDD}" srcId="{A6AD80AE-E21E-4FDE-BCBE-F3D031BE1517}" destId="{39A813B6-8F3D-45F5-8FE5-541EC58B0A11}" srcOrd="1" destOrd="0" parTransId="{9F588A7A-302B-4BDD-9B24-01003AA862A3}" sibTransId="{C1D71457-13DC-481C-94C7-053E14E2ED2F}"/>
    <dgm:cxn modelId="{12CE77B1-69B5-4EE6-A6DE-711A9E4F6625}" type="presOf" srcId="{4054B10B-8775-440D-A5EC-DEAC8D70CF2E}" destId="{BCFBA448-AE9E-4AB3-BDEF-185B5996CE79}" srcOrd="0" destOrd="0" presId="urn:microsoft.com/office/officeart/2005/8/layout/funnel1"/>
    <dgm:cxn modelId="{B94F4FC8-7927-4779-8EA0-0E4472D3941A}" type="presOf" srcId="{39A813B6-8F3D-45F5-8FE5-541EC58B0A11}" destId="{5FA4CDC9-7E04-401B-8173-6E8805E5E1E1}" srcOrd="0" destOrd="0" presId="urn:microsoft.com/office/officeart/2005/8/layout/funnel1"/>
    <dgm:cxn modelId="{4A2C04FA-7B60-497D-B747-42F4B15801F1}" srcId="{A6AD80AE-E21E-4FDE-BCBE-F3D031BE1517}" destId="{C2C0675D-F607-4827-B560-1B17F42A090D}" srcOrd="3" destOrd="0" parTransId="{FC19CDA6-F518-42E2-8DD0-305A77105FF6}" sibTransId="{8AEA9C26-EA86-4C1F-906B-F8F083F93B87}"/>
    <dgm:cxn modelId="{2D3E71DE-AF49-4454-A4E1-7592CAA7B645}" type="presParOf" srcId="{493C7263-DD8D-4458-99D9-7D67ECF6B893}" destId="{D9C193C9-857D-4E38-BE28-0AF289282EE0}" srcOrd="0" destOrd="0" presId="urn:microsoft.com/office/officeart/2005/8/layout/funnel1"/>
    <dgm:cxn modelId="{815891CC-C8C8-46AD-8BD9-5AA4644E9641}" type="presParOf" srcId="{493C7263-DD8D-4458-99D9-7D67ECF6B893}" destId="{7402F026-E146-462D-B9A9-60743E530031}" srcOrd="1" destOrd="0" presId="urn:microsoft.com/office/officeart/2005/8/layout/funnel1"/>
    <dgm:cxn modelId="{D0C67A4D-A884-461E-8C52-BD517A91381C}" type="presParOf" srcId="{493C7263-DD8D-4458-99D9-7D67ECF6B893}" destId="{0C0068A6-73D9-4FB4-81BD-0FF1E5E95A1A}" srcOrd="2" destOrd="0" presId="urn:microsoft.com/office/officeart/2005/8/layout/funnel1"/>
    <dgm:cxn modelId="{A41289A0-F84D-4F0A-869B-8AA227F3CA11}" type="presParOf" srcId="{493C7263-DD8D-4458-99D9-7D67ECF6B893}" destId="{BCFBA448-AE9E-4AB3-BDEF-185B5996CE79}" srcOrd="3" destOrd="0" presId="urn:microsoft.com/office/officeart/2005/8/layout/funnel1"/>
    <dgm:cxn modelId="{279BACBF-988B-45C6-869A-4ABACF078110}" type="presParOf" srcId="{493C7263-DD8D-4458-99D9-7D67ECF6B893}" destId="{5FA4CDC9-7E04-401B-8173-6E8805E5E1E1}" srcOrd="4" destOrd="0" presId="urn:microsoft.com/office/officeart/2005/8/layout/funnel1"/>
    <dgm:cxn modelId="{68BEF311-2D14-4693-964C-2A7872C93D08}" type="presParOf" srcId="{493C7263-DD8D-4458-99D9-7D67ECF6B893}" destId="{BF04873A-9398-42B3-967E-8671D5E8FE69}" srcOrd="5" destOrd="0" presId="urn:microsoft.com/office/officeart/2005/8/layout/funnel1"/>
    <dgm:cxn modelId="{4EE415E1-05C3-40C2-88BC-85F2A446E7AC}" type="presParOf" srcId="{493C7263-DD8D-4458-99D9-7D67ECF6B893}" destId="{4685BF21-45A0-4A81-A6E4-574FBA71808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BB657-8BBA-4D1F-A20E-74E3349112A7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</dgm:pt>
    <dgm:pt modelId="{F1AA3D96-F71C-417A-B459-F08C8ACE464C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2000"/>
            <a:t>What are the most prevalent PETs for data processing and analysis and what are their characteristics?</a:t>
          </a:r>
        </a:p>
      </dgm:t>
    </dgm:pt>
    <dgm:pt modelId="{93BD9D98-1780-4270-B930-1FF8FFF7A145}" type="parTrans" cxnId="{7159B2F8-AA40-4B3B-A8F8-1863A5E0CEA8}">
      <dgm:prSet/>
      <dgm:spPr/>
      <dgm:t>
        <a:bodyPr/>
        <a:lstStyle/>
        <a:p>
          <a:endParaRPr lang="en-GB"/>
        </a:p>
      </dgm:t>
    </dgm:pt>
    <dgm:pt modelId="{BFCB8D10-DDE6-49C5-AA4D-A3B767BDA275}" type="sibTrans" cxnId="{7159B2F8-AA40-4B3B-A8F8-1863A5E0CEA8}">
      <dgm:prSet/>
      <dgm:spPr/>
      <dgm:t>
        <a:bodyPr/>
        <a:lstStyle/>
        <a:p>
          <a:endParaRPr lang="en-GB"/>
        </a:p>
      </dgm:t>
    </dgm:pt>
    <dgm:pt modelId="{5D7B2B63-92E8-4901-9ECB-F4A603257277}">
      <dgm:prSet phldrT="[Text]" custT="1"/>
      <dgm:spPr/>
      <dgm:t>
        <a:bodyPr/>
        <a:lstStyle/>
        <a:p>
          <a:pPr algn="l">
            <a:buFont typeface="+mj-lt"/>
            <a:buAutoNum type="arabicPeriod"/>
          </a:pPr>
          <a:r>
            <a:rPr lang="en-GB" sz="2000"/>
            <a:t>What are the benefits, challenges and applications of the selected PETs?</a:t>
          </a:r>
        </a:p>
      </dgm:t>
    </dgm:pt>
    <dgm:pt modelId="{CE9CBDA1-38C0-4DA2-A66B-593F9BF7D11F}" type="parTrans" cxnId="{7B9B63D1-DDDD-4993-99D6-32EB232ED911}">
      <dgm:prSet/>
      <dgm:spPr/>
      <dgm:t>
        <a:bodyPr/>
        <a:lstStyle/>
        <a:p>
          <a:endParaRPr lang="en-GB"/>
        </a:p>
      </dgm:t>
    </dgm:pt>
    <dgm:pt modelId="{80F4A92E-E293-4143-A575-BF0CD3EEC6F5}" type="sibTrans" cxnId="{7B9B63D1-DDDD-4993-99D6-32EB232ED911}">
      <dgm:prSet/>
      <dgm:spPr/>
      <dgm:t>
        <a:bodyPr/>
        <a:lstStyle/>
        <a:p>
          <a:endParaRPr lang="en-GB"/>
        </a:p>
      </dgm:t>
    </dgm:pt>
    <dgm:pt modelId="{E9ADEA16-36C7-4A9F-BEE1-85B5A78B6DB9}">
      <dgm:prSet phldrT="[Text]" custT="1"/>
      <dgm:spPr/>
      <dgm:t>
        <a:bodyPr/>
        <a:lstStyle/>
        <a:p>
          <a:pPr algn="just">
            <a:buFont typeface="+mj-lt"/>
            <a:buAutoNum type="arabicPeriod"/>
          </a:pPr>
          <a:r>
            <a:rPr lang="en-GB" sz="2000"/>
            <a:t>How can one convey this information in a meaningful and engaging manner to ensure a better understand-ding of the selected PETs?</a:t>
          </a:r>
        </a:p>
      </dgm:t>
    </dgm:pt>
    <dgm:pt modelId="{80C68A2A-A8B9-4955-8D8D-1D8A169DA325}" type="parTrans" cxnId="{B85FDD0D-03F4-4CB8-81F6-61547D5BABDB}">
      <dgm:prSet/>
      <dgm:spPr/>
      <dgm:t>
        <a:bodyPr/>
        <a:lstStyle/>
        <a:p>
          <a:endParaRPr lang="en-GB"/>
        </a:p>
      </dgm:t>
    </dgm:pt>
    <dgm:pt modelId="{6480A809-45BD-4E60-823C-D4CB8E5611AB}" type="sibTrans" cxnId="{B85FDD0D-03F4-4CB8-81F6-61547D5BABDB}">
      <dgm:prSet/>
      <dgm:spPr/>
      <dgm:t>
        <a:bodyPr/>
        <a:lstStyle/>
        <a:p>
          <a:endParaRPr lang="en-GB"/>
        </a:p>
      </dgm:t>
    </dgm:pt>
    <dgm:pt modelId="{1EE41049-2AD1-44AA-93F2-28E7C231D3EA}" type="pres">
      <dgm:prSet presAssocID="{1F5BB657-8BBA-4D1F-A20E-74E3349112A7}" presName="linearFlow" presStyleCnt="0">
        <dgm:presLayoutVars>
          <dgm:dir/>
          <dgm:resizeHandles val="exact"/>
        </dgm:presLayoutVars>
      </dgm:prSet>
      <dgm:spPr/>
    </dgm:pt>
    <dgm:pt modelId="{6222385C-BAB2-418B-A786-9EF8104A8CF4}" type="pres">
      <dgm:prSet presAssocID="{F1AA3D96-F71C-417A-B459-F08C8ACE464C}" presName="composite" presStyleCnt="0"/>
      <dgm:spPr/>
    </dgm:pt>
    <dgm:pt modelId="{FF1B66BD-FE32-42FB-9867-00C459BBFD09}" type="pres">
      <dgm:prSet presAssocID="{F1AA3D96-F71C-417A-B459-F08C8ACE464C}" presName="imgShp" presStyleLbl="fgImgPlace1" presStyleIdx="0" presStyleCnt="3"/>
      <dgm:spPr/>
    </dgm:pt>
    <dgm:pt modelId="{619DF7D3-BAC1-4C03-98D5-7117654A3BA9}" type="pres">
      <dgm:prSet presAssocID="{F1AA3D96-F71C-417A-B459-F08C8ACE464C}" presName="txShp" presStyleLbl="node1" presStyleIdx="0" presStyleCnt="3">
        <dgm:presLayoutVars>
          <dgm:bulletEnabled val="1"/>
        </dgm:presLayoutVars>
      </dgm:prSet>
      <dgm:spPr/>
    </dgm:pt>
    <dgm:pt modelId="{DAC7DF79-9F62-4769-A446-291726583394}" type="pres">
      <dgm:prSet presAssocID="{BFCB8D10-DDE6-49C5-AA4D-A3B767BDA275}" presName="spacing" presStyleCnt="0"/>
      <dgm:spPr/>
    </dgm:pt>
    <dgm:pt modelId="{629A2D8A-4449-4A08-ABEC-855E904EDBFB}" type="pres">
      <dgm:prSet presAssocID="{5D7B2B63-92E8-4901-9ECB-F4A603257277}" presName="composite" presStyleCnt="0"/>
      <dgm:spPr/>
    </dgm:pt>
    <dgm:pt modelId="{7166FBB4-4BDB-4BB4-9693-16CAB352D11E}" type="pres">
      <dgm:prSet presAssocID="{5D7B2B63-92E8-4901-9ECB-F4A603257277}" presName="imgShp" presStyleLbl="fgImgPlace1" presStyleIdx="1" presStyleCnt="3"/>
      <dgm:spPr/>
    </dgm:pt>
    <dgm:pt modelId="{E5991CF8-F912-4E2F-BF0B-9B0A903BE3E5}" type="pres">
      <dgm:prSet presAssocID="{5D7B2B63-92E8-4901-9ECB-F4A603257277}" presName="txShp" presStyleLbl="node1" presStyleIdx="1" presStyleCnt="3">
        <dgm:presLayoutVars>
          <dgm:bulletEnabled val="1"/>
        </dgm:presLayoutVars>
      </dgm:prSet>
      <dgm:spPr/>
    </dgm:pt>
    <dgm:pt modelId="{BF31EFC5-C743-456C-BF8A-3D7F23727BD7}" type="pres">
      <dgm:prSet presAssocID="{80F4A92E-E293-4143-A575-BF0CD3EEC6F5}" presName="spacing" presStyleCnt="0"/>
      <dgm:spPr/>
    </dgm:pt>
    <dgm:pt modelId="{23D38ACB-C0A3-40D8-9EF5-BEFE247208EC}" type="pres">
      <dgm:prSet presAssocID="{E9ADEA16-36C7-4A9F-BEE1-85B5A78B6DB9}" presName="composite" presStyleCnt="0"/>
      <dgm:spPr/>
    </dgm:pt>
    <dgm:pt modelId="{D56A838F-C9A3-451C-85AC-1A4AC0E12B38}" type="pres">
      <dgm:prSet presAssocID="{E9ADEA16-36C7-4A9F-BEE1-85B5A78B6DB9}" presName="imgShp" presStyleLbl="fgImgPlace1" presStyleIdx="2" presStyleCnt="3"/>
      <dgm:spPr/>
    </dgm:pt>
    <dgm:pt modelId="{373C3D05-5420-4A99-B6D6-E34D01BAA1A5}" type="pres">
      <dgm:prSet presAssocID="{E9ADEA16-36C7-4A9F-BEE1-85B5A78B6DB9}" presName="txShp" presStyleLbl="node1" presStyleIdx="2" presStyleCnt="3">
        <dgm:presLayoutVars>
          <dgm:bulletEnabled val="1"/>
        </dgm:presLayoutVars>
      </dgm:prSet>
      <dgm:spPr/>
    </dgm:pt>
  </dgm:ptLst>
  <dgm:cxnLst>
    <dgm:cxn modelId="{B85FDD0D-03F4-4CB8-81F6-61547D5BABDB}" srcId="{1F5BB657-8BBA-4D1F-A20E-74E3349112A7}" destId="{E9ADEA16-36C7-4A9F-BEE1-85B5A78B6DB9}" srcOrd="2" destOrd="0" parTransId="{80C68A2A-A8B9-4955-8D8D-1D8A169DA325}" sibTransId="{6480A809-45BD-4E60-823C-D4CB8E5611AB}"/>
    <dgm:cxn modelId="{A968861F-588F-4445-B67B-2E59FBADDB2A}" type="presOf" srcId="{E9ADEA16-36C7-4A9F-BEE1-85B5A78B6DB9}" destId="{373C3D05-5420-4A99-B6D6-E34D01BAA1A5}" srcOrd="0" destOrd="0" presId="urn:microsoft.com/office/officeart/2005/8/layout/vList3"/>
    <dgm:cxn modelId="{328CB1BC-30B1-4B38-B6EE-3E0C524A44CC}" type="presOf" srcId="{F1AA3D96-F71C-417A-B459-F08C8ACE464C}" destId="{619DF7D3-BAC1-4C03-98D5-7117654A3BA9}" srcOrd="0" destOrd="0" presId="urn:microsoft.com/office/officeart/2005/8/layout/vList3"/>
    <dgm:cxn modelId="{7B9B63D1-DDDD-4993-99D6-32EB232ED911}" srcId="{1F5BB657-8BBA-4D1F-A20E-74E3349112A7}" destId="{5D7B2B63-92E8-4901-9ECB-F4A603257277}" srcOrd="1" destOrd="0" parTransId="{CE9CBDA1-38C0-4DA2-A66B-593F9BF7D11F}" sibTransId="{80F4A92E-E293-4143-A575-BF0CD3EEC6F5}"/>
    <dgm:cxn modelId="{DF62E8D1-9377-4284-91C1-A6ED0540A078}" type="presOf" srcId="{5D7B2B63-92E8-4901-9ECB-F4A603257277}" destId="{E5991CF8-F912-4E2F-BF0B-9B0A903BE3E5}" srcOrd="0" destOrd="0" presId="urn:microsoft.com/office/officeart/2005/8/layout/vList3"/>
    <dgm:cxn modelId="{1F2CE0E1-1A45-4E7F-B604-33CF6D4A5D16}" type="presOf" srcId="{1F5BB657-8BBA-4D1F-A20E-74E3349112A7}" destId="{1EE41049-2AD1-44AA-93F2-28E7C231D3EA}" srcOrd="0" destOrd="0" presId="urn:microsoft.com/office/officeart/2005/8/layout/vList3"/>
    <dgm:cxn modelId="{7159B2F8-AA40-4B3B-A8F8-1863A5E0CEA8}" srcId="{1F5BB657-8BBA-4D1F-A20E-74E3349112A7}" destId="{F1AA3D96-F71C-417A-B459-F08C8ACE464C}" srcOrd="0" destOrd="0" parTransId="{93BD9D98-1780-4270-B930-1FF8FFF7A145}" sibTransId="{BFCB8D10-DDE6-49C5-AA4D-A3B767BDA275}"/>
    <dgm:cxn modelId="{61B5C7BA-38CA-4C2B-A3B6-7CD474DBA8B6}" type="presParOf" srcId="{1EE41049-2AD1-44AA-93F2-28E7C231D3EA}" destId="{6222385C-BAB2-418B-A786-9EF8104A8CF4}" srcOrd="0" destOrd="0" presId="urn:microsoft.com/office/officeart/2005/8/layout/vList3"/>
    <dgm:cxn modelId="{D2289367-6C43-463C-B8CC-AEC2873E1063}" type="presParOf" srcId="{6222385C-BAB2-418B-A786-9EF8104A8CF4}" destId="{FF1B66BD-FE32-42FB-9867-00C459BBFD09}" srcOrd="0" destOrd="0" presId="urn:microsoft.com/office/officeart/2005/8/layout/vList3"/>
    <dgm:cxn modelId="{D44525FE-4632-47BF-A649-937F37420CB6}" type="presParOf" srcId="{6222385C-BAB2-418B-A786-9EF8104A8CF4}" destId="{619DF7D3-BAC1-4C03-98D5-7117654A3BA9}" srcOrd="1" destOrd="0" presId="urn:microsoft.com/office/officeart/2005/8/layout/vList3"/>
    <dgm:cxn modelId="{010403B5-C826-43B1-9165-7320481C74FF}" type="presParOf" srcId="{1EE41049-2AD1-44AA-93F2-28E7C231D3EA}" destId="{DAC7DF79-9F62-4769-A446-291726583394}" srcOrd="1" destOrd="0" presId="urn:microsoft.com/office/officeart/2005/8/layout/vList3"/>
    <dgm:cxn modelId="{C1163FD8-67F4-4CCE-8910-D1911AEC3733}" type="presParOf" srcId="{1EE41049-2AD1-44AA-93F2-28E7C231D3EA}" destId="{629A2D8A-4449-4A08-ABEC-855E904EDBFB}" srcOrd="2" destOrd="0" presId="urn:microsoft.com/office/officeart/2005/8/layout/vList3"/>
    <dgm:cxn modelId="{8B396436-ED51-40AB-BC50-DDEBC369D5F5}" type="presParOf" srcId="{629A2D8A-4449-4A08-ABEC-855E904EDBFB}" destId="{7166FBB4-4BDB-4BB4-9693-16CAB352D11E}" srcOrd="0" destOrd="0" presId="urn:microsoft.com/office/officeart/2005/8/layout/vList3"/>
    <dgm:cxn modelId="{918C1C96-FFF9-4774-B8ED-48225CCF94CF}" type="presParOf" srcId="{629A2D8A-4449-4A08-ABEC-855E904EDBFB}" destId="{E5991CF8-F912-4E2F-BF0B-9B0A903BE3E5}" srcOrd="1" destOrd="0" presId="urn:microsoft.com/office/officeart/2005/8/layout/vList3"/>
    <dgm:cxn modelId="{B520B9C8-64D4-4B1C-9AC0-A9260EB0C3C2}" type="presParOf" srcId="{1EE41049-2AD1-44AA-93F2-28E7C231D3EA}" destId="{BF31EFC5-C743-456C-BF8A-3D7F23727BD7}" srcOrd="3" destOrd="0" presId="urn:microsoft.com/office/officeart/2005/8/layout/vList3"/>
    <dgm:cxn modelId="{82DC6ECF-01C0-40AD-9CD2-52A11D755254}" type="presParOf" srcId="{1EE41049-2AD1-44AA-93F2-28E7C231D3EA}" destId="{23D38ACB-C0A3-40D8-9EF5-BEFE247208EC}" srcOrd="4" destOrd="0" presId="urn:microsoft.com/office/officeart/2005/8/layout/vList3"/>
    <dgm:cxn modelId="{3725BCE1-3AC1-4D6C-8AB0-E2CA42BD2F05}" type="presParOf" srcId="{23D38ACB-C0A3-40D8-9EF5-BEFE247208EC}" destId="{D56A838F-C9A3-451C-85AC-1A4AC0E12B38}" srcOrd="0" destOrd="0" presId="urn:microsoft.com/office/officeart/2005/8/layout/vList3"/>
    <dgm:cxn modelId="{857EB215-5ECA-41D1-9231-8C7899117218}" type="presParOf" srcId="{23D38ACB-C0A3-40D8-9EF5-BEFE247208EC}" destId="{373C3D05-5420-4A99-B6D6-E34D01BAA1A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A01BD7-747A-4DD2-BA22-12A0C324C34A}" type="doc">
      <dgm:prSet loTypeId="urn:microsoft.com/office/officeart/2005/8/layout/hChevron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A9A33D7F-4B96-4D13-959C-CD302189F548}">
      <dgm:prSet phldrT="[Text]"/>
      <dgm:spPr/>
      <dgm:t>
        <a:bodyPr/>
        <a:lstStyle/>
        <a:p>
          <a:r>
            <a:rPr lang="en-GB" sz="2700"/>
            <a:t>Quantitative Analysis</a:t>
          </a:r>
        </a:p>
      </dgm:t>
    </dgm:pt>
    <dgm:pt modelId="{857AFA5F-5632-49A6-B28B-FDB664AF6E14}" type="parTrans" cxnId="{A5360D5C-59F6-4598-B1BE-25E5F9EACD48}">
      <dgm:prSet/>
      <dgm:spPr/>
      <dgm:t>
        <a:bodyPr/>
        <a:lstStyle/>
        <a:p>
          <a:endParaRPr lang="en-GB"/>
        </a:p>
      </dgm:t>
    </dgm:pt>
    <dgm:pt modelId="{7323BF8F-36E5-41AA-B28C-4C324BFC1855}" type="sibTrans" cxnId="{A5360D5C-59F6-4598-B1BE-25E5F9EACD48}">
      <dgm:prSet/>
      <dgm:spPr/>
      <dgm:t>
        <a:bodyPr/>
        <a:lstStyle/>
        <a:p>
          <a:endParaRPr lang="en-GB"/>
        </a:p>
      </dgm:t>
    </dgm:pt>
    <dgm:pt modelId="{40629E03-DAA6-409F-9B21-32CFC0D280E8}">
      <dgm:prSet phldrT="[Text]" custT="1"/>
      <dgm:spPr/>
      <dgm:t>
        <a:bodyPr/>
        <a:lstStyle/>
        <a:p>
          <a:r>
            <a:rPr lang="en-GB" sz="1800"/>
            <a:t>Identify the predominant PETs through a quantitative analysis of existing literature</a:t>
          </a:r>
        </a:p>
      </dgm:t>
    </dgm:pt>
    <dgm:pt modelId="{0ABE1855-2387-4361-9529-0DCE1A678361}" type="parTrans" cxnId="{D9A69391-0BC3-49E4-92BA-1712C4ED0D06}">
      <dgm:prSet/>
      <dgm:spPr/>
      <dgm:t>
        <a:bodyPr/>
        <a:lstStyle/>
        <a:p>
          <a:endParaRPr lang="en-GB"/>
        </a:p>
      </dgm:t>
    </dgm:pt>
    <dgm:pt modelId="{2E8E5226-F164-4C1F-8668-E820DAD22B28}" type="sibTrans" cxnId="{D9A69391-0BC3-49E4-92BA-1712C4ED0D06}">
      <dgm:prSet/>
      <dgm:spPr/>
      <dgm:t>
        <a:bodyPr/>
        <a:lstStyle/>
        <a:p>
          <a:endParaRPr lang="en-GB"/>
        </a:p>
      </dgm:t>
    </dgm:pt>
    <dgm:pt modelId="{0CC6018B-B21C-4A12-BBDD-89F8C7F832BA}">
      <dgm:prSet phldrT="[Text]"/>
      <dgm:spPr/>
      <dgm:t>
        <a:bodyPr/>
        <a:lstStyle/>
        <a:p>
          <a:r>
            <a:rPr lang="en-GB" sz="2700"/>
            <a:t>Systematic Literature Review</a:t>
          </a:r>
        </a:p>
      </dgm:t>
    </dgm:pt>
    <dgm:pt modelId="{C342E5A2-0E57-4322-AB15-DDECFE7E9062}" type="parTrans" cxnId="{9E710D50-DA6C-405D-A415-1B5FACC8EB7B}">
      <dgm:prSet/>
      <dgm:spPr/>
      <dgm:t>
        <a:bodyPr/>
        <a:lstStyle/>
        <a:p>
          <a:endParaRPr lang="en-GB"/>
        </a:p>
      </dgm:t>
    </dgm:pt>
    <dgm:pt modelId="{D42A3A03-9C2E-4062-BF86-9AAF2787C78B}" type="sibTrans" cxnId="{9E710D50-DA6C-405D-A415-1B5FACC8EB7B}">
      <dgm:prSet/>
      <dgm:spPr/>
      <dgm:t>
        <a:bodyPr/>
        <a:lstStyle/>
        <a:p>
          <a:endParaRPr lang="en-GB"/>
        </a:p>
      </dgm:t>
    </dgm:pt>
    <dgm:pt modelId="{12D8959C-6079-4628-AC0C-02E193F009D9}">
      <dgm:prSet phldrT="[Text]" custT="1"/>
      <dgm:spPr/>
      <dgm:t>
        <a:bodyPr/>
        <a:lstStyle/>
        <a:p>
          <a:r>
            <a:rPr lang="en-GB" sz="1800"/>
            <a:t>Conduct a systematic literature review to identify characteristics, benefits, and shortcomings of each PET</a:t>
          </a:r>
        </a:p>
      </dgm:t>
    </dgm:pt>
    <dgm:pt modelId="{03AE9A39-900D-4E38-85F6-A38ED63013EC}" type="parTrans" cxnId="{5F8DBF62-A511-4C18-ACB8-04D1422051FB}">
      <dgm:prSet/>
      <dgm:spPr/>
      <dgm:t>
        <a:bodyPr/>
        <a:lstStyle/>
        <a:p>
          <a:endParaRPr lang="en-GB"/>
        </a:p>
      </dgm:t>
    </dgm:pt>
    <dgm:pt modelId="{D125F189-643D-4B8E-8846-0770D5F5C551}" type="sibTrans" cxnId="{5F8DBF62-A511-4C18-ACB8-04D1422051FB}">
      <dgm:prSet/>
      <dgm:spPr/>
      <dgm:t>
        <a:bodyPr/>
        <a:lstStyle/>
        <a:p>
          <a:endParaRPr lang="en-GB"/>
        </a:p>
      </dgm:t>
    </dgm:pt>
    <dgm:pt modelId="{270507D3-B156-4AAC-A030-649C8F0172B9}">
      <dgm:prSet phldrT="[Text]"/>
      <dgm:spPr/>
      <dgm:t>
        <a:bodyPr/>
        <a:lstStyle/>
        <a:p>
          <a:r>
            <a:rPr lang="de-DE" sz="2700"/>
            <a:t>Learning Content</a:t>
          </a:r>
        </a:p>
      </dgm:t>
    </dgm:pt>
    <dgm:pt modelId="{27BAEE93-AA0C-4011-928F-BE036C632DEF}" type="parTrans" cxnId="{BEF2BF0F-C22C-46B4-971A-A3289220CC69}">
      <dgm:prSet/>
      <dgm:spPr/>
      <dgm:t>
        <a:bodyPr/>
        <a:lstStyle/>
        <a:p>
          <a:endParaRPr lang="en-GB"/>
        </a:p>
      </dgm:t>
    </dgm:pt>
    <dgm:pt modelId="{ED6FE5F1-49FE-444B-8B68-EB2B44A01236}" type="sibTrans" cxnId="{BEF2BF0F-C22C-46B4-971A-A3289220CC69}">
      <dgm:prSet/>
      <dgm:spPr/>
      <dgm:t>
        <a:bodyPr/>
        <a:lstStyle/>
        <a:p>
          <a:endParaRPr lang="en-GB"/>
        </a:p>
      </dgm:t>
    </dgm:pt>
    <dgm:pt modelId="{CCF9F172-905B-4C84-B200-0110BDD2BA8F}">
      <dgm:prSet phldrT="[Text]" custT="1"/>
      <dgm:spPr/>
      <dgm:t>
        <a:bodyPr/>
        <a:lstStyle/>
        <a:p>
          <a:r>
            <a:rPr lang="en-GB" sz="1800"/>
            <a:t>Create learning paths and a quiz based on the identified PETs</a:t>
          </a:r>
        </a:p>
      </dgm:t>
    </dgm:pt>
    <dgm:pt modelId="{344D6336-EAD4-4432-9806-54D9D7D4226B}" type="parTrans" cxnId="{D91921AA-7A4E-4C86-BE90-C9AC8CA0E74E}">
      <dgm:prSet/>
      <dgm:spPr/>
      <dgm:t>
        <a:bodyPr/>
        <a:lstStyle/>
        <a:p>
          <a:endParaRPr lang="en-GB"/>
        </a:p>
      </dgm:t>
    </dgm:pt>
    <dgm:pt modelId="{F5CAB581-C907-4B48-A7F8-823A4D4C3EBE}" type="sibTrans" cxnId="{D91921AA-7A4E-4C86-BE90-C9AC8CA0E74E}">
      <dgm:prSet/>
      <dgm:spPr/>
      <dgm:t>
        <a:bodyPr/>
        <a:lstStyle/>
        <a:p>
          <a:endParaRPr lang="en-GB"/>
        </a:p>
      </dgm:t>
    </dgm:pt>
    <dgm:pt modelId="{22A66CD6-F4FC-46AD-8BB1-6B3763BD8295}" type="pres">
      <dgm:prSet presAssocID="{97A01BD7-747A-4DD2-BA22-12A0C324C34A}" presName="Name0" presStyleCnt="0">
        <dgm:presLayoutVars>
          <dgm:dir/>
          <dgm:resizeHandles val="exact"/>
        </dgm:presLayoutVars>
      </dgm:prSet>
      <dgm:spPr/>
    </dgm:pt>
    <dgm:pt modelId="{7D8C4B51-E334-4E50-B6B4-7BF9CFF67B15}" type="pres">
      <dgm:prSet presAssocID="{A9A33D7F-4B96-4D13-959C-CD302189F548}" presName="parAndChTx" presStyleLbl="node1" presStyleIdx="0" presStyleCnt="3">
        <dgm:presLayoutVars>
          <dgm:bulletEnabled val="1"/>
        </dgm:presLayoutVars>
      </dgm:prSet>
      <dgm:spPr/>
    </dgm:pt>
    <dgm:pt modelId="{DDDE30C4-532E-4CFB-B8C5-11A0749E189F}" type="pres">
      <dgm:prSet presAssocID="{7323BF8F-36E5-41AA-B28C-4C324BFC1855}" presName="parAndChSpace" presStyleCnt="0"/>
      <dgm:spPr/>
    </dgm:pt>
    <dgm:pt modelId="{E34AC934-8132-4345-A5DD-8BF38FDCFBD0}" type="pres">
      <dgm:prSet presAssocID="{0CC6018B-B21C-4A12-BBDD-89F8C7F832BA}" presName="parAndChTx" presStyleLbl="node1" presStyleIdx="1" presStyleCnt="3" custScaleX="123542">
        <dgm:presLayoutVars>
          <dgm:bulletEnabled val="1"/>
        </dgm:presLayoutVars>
      </dgm:prSet>
      <dgm:spPr/>
    </dgm:pt>
    <dgm:pt modelId="{0C68238F-C61F-4171-B7BE-B86602534FDF}" type="pres">
      <dgm:prSet presAssocID="{D42A3A03-9C2E-4062-BF86-9AAF2787C78B}" presName="parAndChSpace" presStyleCnt="0"/>
      <dgm:spPr/>
    </dgm:pt>
    <dgm:pt modelId="{75E7FA43-971D-4FEB-A09D-6386B456CAB8}" type="pres">
      <dgm:prSet presAssocID="{270507D3-B156-4AAC-A030-649C8F0172B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BEF2BF0F-C22C-46B4-971A-A3289220CC69}" srcId="{97A01BD7-747A-4DD2-BA22-12A0C324C34A}" destId="{270507D3-B156-4AAC-A030-649C8F0172B9}" srcOrd="2" destOrd="0" parTransId="{27BAEE93-AA0C-4011-928F-BE036C632DEF}" sibTransId="{ED6FE5F1-49FE-444B-8B68-EB2B44A01236}"/>
    <dgm:cxn modelId="{3136032A-CF9C-4837-8E16-8FB9D2955391}" type="presOf" srcId="{0CC6018B-B21C-4A12-BBDD-89F8C7F832BA}" destId="{E34AC934-8132-4345-A5DD-8BF38FDCFBD0}" srcOrd="0" destOrd="0" presId="urn:microsoft.com/office/officeart/2005/8/layout/hChevron3"/>
    <dgm:cxn modelId="{D92CDC2C-9105-4B13-9FC8-760052FC82D7}" type="presOf" srcId="{A9A33D7F-4B96-4D13-959C-CD302189F548}" destId="{7D8C4B51-E334-4E50-B6B4-7BF9CFF67B15}" srcOrd="0" destOrd="0" presId="urn:microsoft.com/office/officeart/2005/8/layout/hChevron3"/>
    <dgm:cxn modelId="{A5360D5C-59F6-4598-B1BE-25E5F9EACD48}" srcId="{97A01BD7-747A-4DD2-BA22-12A0C324C34A}" destId="{A9A33D7F-4B96-4D13-959C-CD302189F548}" srcOrd="0" destOrd="0" parTransId="{857AFA5F-5632-49A6-B28B-FDB664AF6E14}" sibTransId="{7323BF8F-36E5-41AA-B28C-4C324BFC1855}"/>
    <dgm:cxn modelId="{5F8DBF62-A511-4C18-ACB8-04D1422051FB}" srcId="{0CC6018B-B21C-4A12-BBDD-89F8C7F832BA}" destId="{12D8959C-6079-4628-AC0C-02E193F009D9}" srcOrd="0" destOrd="0" parTransId="{03AE9A39-900D-4E38-85F6-A38ED63013EC}" sibTransId="{D125F189-643D-4B8E-8846-0770D5F5C551}"/>
    <dgm:cxn modelId="{9E710D50-DA6C-405D-A415-1B5FACC8EB7B}" srcId="{97A01BD7-747A-4DD2-BA22-12A0C324C34A}" destId="{0CC6018B-B21C-4A12-BBDD-89F8C7F832BA}" srcOrd="1" destOrd="0" parTransId="{C342E5A2-0E57-4322-AB15-DDECFE7E9062}" sibTransId="{D42A3A03-9C2E-4062-BF86-9AAF2787C78B}"/>
    <dgm:cxn modelId="{52198059-19A6-4D47-A995-0F3AACF2ABB8}" type="presOf" srcId="{270507D3-B156-4AAC-A030-649C8F0172B9}" destId="{75E7FA43-971D-4FEB-A09D-6386B456CAB8}" srcOrd="0" destOrd="0" presId="urn:microsoft.com/office/officeart/2005/8/layout/hChevron3"/>
    <dgm:cxn modelId="{D9A69391-0BC3-49E4-92BA-1712C4ED0D06}" srcId="{A9A33D7F-4B96-4D13-959C-CD302189F548}" destId="{40629E03-DAA6-409F-9B21-32CFC0D280E8}" srcOrd="0" destOrd="0" parTransId="{0ABE1855-2387-4361-9529-0DCE1A678361}" sibTransId="{2E8E5226-F164-4C1F-8668-E820DAD22B28}"/>
    <dgm:cxn modelId="{C2EC7A99-0FD9-468C-A4E9-777F5C40BD45}" type="presOf" srcId="{97A01BD7-747A-4DD2-BA22-12A0C324C34A}" destId="{22A66CD6-F4FC-46AD-8BB1-6B3763BD8295}" srcOrd="0" destOrd="0" presId="urn:microsoft.com/office/officeart/2005/8/layout/hChevron3"/>
    <dgm:cxn modelId="{D91921AA-7A4E-4C86-BE90-C9AC8CA0E74E}" srcId="{270507D3-B156-4AAC-A030-649C8F0172B9}" destId="{CCF9F172-905B-4C84-B200-0110BDD2BA8F}" srcOrd="0" destOrd="0" parTransId="{344D6336-EAD4-4432-9806-54D9D7D4226B}" sibTransId="{F5CAB581-C907-4B48-A7F8-823A4D4C3EBE}"/>
    <dgm:cxn modelId="{D8703AC4-4749-4152-8707-8A76B90A6C75}" type="presOf" srcId="{40629E03-DAA6-409F-9B21-32CFC0D280E8}" destId="{7D8C4B51-E334-4E50-B6B4-7BF9CFF67B15}" srcOrd="0" destOrd="1" presId="urn:microsoft.com/office/officeart/2005/8/layout/hChevron3"/>
    <dgm:cxn modelId="{94A84FD4-AA73-42A9-B41A-E4F672A76BEE}" type="presOf" srcId="{CCF9F172-905B-4C84-B200-0110BDD2BA8F}" destId="{75E7FA43-971D-4FEB-A09D-6386B456CAB8}" srcOrd="0" destOrd="1" presId="urn:microsoft.com/office/officeart/2005/8/layout/hChevron3"/>
    <dgm:cxn modelId="{F6C0A5D6-DD2F-483B-8390-2C90F7E03F4F}" type="presOf" srcId="{12D8959C-6079-4628-AC0C-02E193F009D9}" destId="{E34AC934-8132-4345-A5DD-8BF38FDCFBD0}" srcOrd="0" destOrd="1" presId="urn:microsoft.com/office/officeart/2005/8/layout/hChevron3"/>
    <dgm:cxn modelId="{8F021A9D-AE18-4B5D-B52C-8D6D3E977CE1}" type="presParOf" srcId="{22A66CD6-F4FC-46AD-8BB1-6B3763BD8295}" destId="{7D8C4B51-E334-4E50-B6B4-7BF9CFF67B15}" srcOrd="0" destOrd="0" presId="urn:microsoft.com/office/officeart/2005/8/layout/hChevron3"/>
    <dgm:cxn modelId="{3FB7D7F8-A265-4F47-90EA-3FEB889050DF}" type="presParOf" srcId="{22A66CD6-F4FC-46AD-8BB1-6B3763BD8295}" destId="{DDDE30C4-532E-4CFB-B8C5-11A0749E189F}" srcOrd="1" destOrd="0" presId="urn:microsoft.com/office/officeart/2005/8/layout/hChevron3"/>
    <dgm:cxn modelId="{BB40962D-6055-4179-94B1-1514D46D4BAF}" type="presParOf" srcId="{22A66CD6-F4FC-46AD-8BB1-6B3763BD8295}" destId="{E34AC934-8132-4345-A5DD-8BF38FDCFBD0}" srcOrd="2" destOrd="0" presId="urn:microsoft.com/office/officeart/2005/8/layout/hChevron3"/>
    <dgm:cxn modelId="{4281CDF5-C692-4E0F-AEFB-19AB7EC16CA4}" type="presParOf" srcId="{22A66CD6-F4FC-46AD-8BB1-6B3763BD8295}" destId="{0C68238F-C61F-4171-B7BE-B86602534FDF}" srcOrd="3" destOrd="0" presId="urn:microsoft.com/office/officeart/2005/8/layout/hChevron3"/>
    <dgm:cxn modelId="{9A0985DC-3FDB-4453-89D6-3314594255EA}" type="presParOf" srcId="{22A66CD6-F4FC-46AD-8BB1-6B3763BD8295}" destId="{75E7FA43-971D-4FEB-A09D-6386B456CAB8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A01BD7-747A-4DD2-BA22-12A0C324C34A}" type="doc">
      <dgm:prSet loTypeId="urn:microsoft.com/office/officeart/2005/8/layout/chevron2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A9A33D7F-4B96-4D13-959C-CD302189F548}">
      <dgm:prSet phldrT="[Text]"/>
      <dgm:spPr>
        <a:solidFill>
          <a:srgbClr val="003359"/>
        </a:solidFill>
      </dgm:spPr>
      <dgm:t>
        <a:bodyPr/>
        <a:lstStyle/>
        <a:p>
          <a:endParaRPr lang="en-GB"/>
        </a:p>
      </dgm:t>
    </dgm:pt>
    <dgm:pt modelId="{7323BF8F-36E5-41AA-B28C-4C324BFC1855}" type="sibTrans" cxnId="{A5360D5C-59F6-4598-B1BE-25E5F9EACD48}">
      <dgm:prSet/>
      <dgm:spPr/>
      <dgm:t>
        <a:bodyPr/>
        <a:lstStyle/>
        <a:p>
          <a:endParaRPr lang="en-GB"/>
        </a:p>
      </dgm:t>
    </dgm:pt>
    <dgm:pt modelId="{857AFA5F-5632-49A6-B28B-FDB664AF6E14}" type="parTrans" cxnId="{A5360D5C-59F6-4598-B1BE-25E5F9EACD48}">
      <dgm:prSet/>
      <dgm:spPr/>
      <dgm:t>
        <a:bodyPr/>
        <a:lstStyle/>
        <a:p>
          <a:endParaRPr lang="en-GB"/>
        </a:p>
      </dgm:t>
    </dgm:pt>
    <dgm:pt modelId="{40629E03-DAA6-409F-9B21-32CFC0D280E8}">
      <dgm:prSet phldrT="[Text]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GB" b="0" i="0"/>
            <a:t>Set the context with SEBIS General Hospital's problem statement and the PET's role in resolving it</a:t>
          </a:r>
          <a:endParaRPr lang="en-GB"/>
        </a:p>
      </dgm:t>
    </dgm:pt>
    <dgm:pt modelId="{2E8E5226-F164-4C1F-8668-E820DAD22B28}" type="sibTrans" cxnId="{D9A69391-0BC3-49E4-92BA-1712C4ED0D06}">
      <dgm:prSet/>
      <dgm:spPr/>
      <dgm:t>
        <a:bodyPr/>
        <a:lstStyle/>
        <a:p>
          <a:endParaRPr lang="en-GB"/>
        </a:p>
      </dgm:t>
    </dgm:pt>
    <dgm:pt modelId="{0ABE1855-2387-4361-9529-0DCE1A678361}" type="parTrans" cxnId="{D9A69391-0BC3-49E4-92BA-1712C4ED0D06}">
      <dgm:prSet/>
      <dgm:spPr/>
      <dgm:t>
        <a:bodyPr/>
        <a:lstStyle/>
        <a:p>
          <a:endParaRPr lang="en-GB"/>
        </a:p>
      </dgm:t>
    </dgm:pt>
    <dgm:pt modelId="{12D8959C-6079-4628-AC0C-02E193F009D9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b="0" i="0"/>
            <a:t>Provide a detailed definition of PET and discuss its unique aspects and characteristics</a:t>
          </a:r>
          <a:endParaRPr lang="en-GB" b="0"/>
        </a:p>
      </dgm:t>
    </dgm:pt>
    <dgm:pt modelId="{D125F189-643D-4B8E-8846-0770D5F5C551}" type="sibTrans" cxnId="{5F8DBF62-A511-4C18-ACB8-04D1422051FB}">
      <dgm:prSet/>
      <dgm:spPr/>
      <dgm:t>
        <a:bodyPr/>
        <a:lstStyle/>
        <a:p>
          <a:endParaRPr lang="en-GB"/>
        </a:p>
      </dgm:t>
    </dgm:pt>
    <dgm:pt modelId="{03AE9A39-900D-4E38-85F6-A38ED63013EC}" type="parTrans" cxnId="{5F8DBF62-A511-4C18-ACB8-04D1422051FB}">
      <dgm:prSet/>
      <dgm:spPr/>
      <dgm:t>
        <a:bodyPr/>
        <a:lstStyle/>
        <a:p>
          <a:endParaRPr lang="en-GB"/>
        </a:p>
      </dgm:t>
    </dgm:pt>
    <dgm:pt modelId="{CCF9F172-905B-4C84-B200-0110BDD2BA8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b="0" i="0"/>
            <a:t>Present the benefits and challenges associated with this PET</a:t>
          </a:r>
          <a:endParaRPr lang="en-GB"/>
        </a:p>
      </dgm:t>
    </dgm:pt>
    <dgm:pt modelId="{F5CAB581-C907-4B48-A7F8-823A4D4C3EBE}" type="sibTrans" cxnId="{D91921AA-7A4E-4C86-BE90-C9AC8CA0E74E}">
      <dgm:prSet/>
      <dgm:spPr/>
      <dgm:t>
        <a:bodyPr/>
        <a:lstStyle/>
        <a:p>
          <a:endParaRPr lang="en-GB"/>
        </a:p>
      </dgm:t>
    </dgm:pt>
    <dgm:pt modelId="{344D6336-EAD4-4432-9806-54D9D7D4226B}" type="parTrans" cxnId="{D91921AA-7A4E-4C86-BE90-C9AC8CA0E74E}">
      <dgm:prSet/>
      <dgm:spPr/>
      <dgm:t>
        <a:bodyPr/>
        <a:lstStyle/>
        <a:p>
          <a:endParaRPr lang="en-GB"/>
        </a:p>
      </dgm:t>
    </dgm:pt>
    <dgm:pt modelId="{DBDFA020-0057-4964-B85B-B22D9F3B5E5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b="0" i="0"/>
            <a:t>Examine the broad range of industries and application areas</a:t>
          </a:r>
          <a:endParaRPr lang="en-GB"/>
        </a:p>
      </dgm:t>
    </dgm:pt>
    <dgm:pt modelId="{A4F3D2A1-06A5-495E-B037-8FC212B6ACF3}" type="parTrans" cxnId="{4B7EF0DA-6D11-4B0E-A7CF-2E3F84063370}">
      <dgm:prSet/>
      <dgm:spPr/>
      <dgm:t>
        <a:bodyPr/>
        <a:lstStyle/>
        <a:p>
          <a:endParaRPr lang="en-GB"/>
        </a:p>
      </dgm:t>
    </dgm:pt>
    <dgm:pt modelId="{67539FEA-07CD-446F-98AA-DD715B46570F}" type="sibTrans" cxnId="{4B7EF0DA-6D11-4B0E-A7CF-2E3F84063370}">
      <dgm:prSet/>
      <dgm:spPr/>
      <dgm:t>
        <a:bodyPr/>
        <a:lstStyle/>
        <a:p>
          <a:endParaRPr lang="en-GB"/>
        </a:p>
      </dgm:t>
    </dgm:pt>
    <dgm:pt modelId="{5CE5FF2F-D53E-4AD4-BE94-642BC8A8A71A}">
      <dgm:prSet phldrT="[Text]"/>
      <dgm:spPr>
        <a:solidFill>
          <a:srgbClr val="005494"/>
        </a:solidFill>
      </dgm:spPr>
      <dgm:t>
        <a:bodyPr/>
        <a:lstStyle/>
        <a:p>
          <a:endParaRPr lang="en-GB"/>
        </a:p>
      </dgm:t>
    </dgm:pt>
    <dgm:pt modelId="{B48A14AB-0D2F-4F62-BA00-820198C42337}" type="parTrans" cxnId="{C50FE81B-9803-48A0-A822-33053AD83EFA}">
      <dgm:prSet/>
      <dgm:spPr/>
      <dgm:t>
        <a:bodyPr/>
        <a:lstStyle/>
        <a:p>
          <a:endParaRPr lang="en-GB"/>
        </a:p>
      </dgm:t>
    </dgm:pt>
    <dgm:pt modelId="{8DBB10A9-310C-4A21-AA60-9B62D76CC3CF}" type="sibTrans" cxnId="{C50FE81B-9803-48A0-A822-33053AD83EFA}">
      <dgm:prSet/>
      <dgm:spPr/>
      <dgm:t>
        <a:bodyPr/>
        <a:lstStyle/>
        <a:p>
          <a:endParaRPr lang="en-GB"/>
        </a:p>
      </dgm:t>
    </dgm:pt>
    <dgm:pt modelId="{40DC3027-09C6-4532-8D00-246D02702503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b="0" i="0"/>
            <a:t>Share an example of a company that experienced a privacy breach, which could have been prevented by employing the PET</a:t>
          </a:r>
          <a:endParaRPr lang="en-GB"/>
        </a:p>
      </dgm:t>
    </dgm:pt>
    <dgm:pt modelId="{7FF0D32C-1DAA-44A1-98E9-8D9924333A46}" type="parTrans" cxnId="{4E9B0467-900E-4D2D-8AA0-9034D2C22CB8}">
      <dgm:prSet/>
      <dgm:spPr/>
      <dgm:t>
        <a:bodyPr/>
        <a:lstStyle/>
        <a:p>
          <a:endParaRPr lang="en-GB"/>
        </a:p>
      </dgm:t>
    </dgm:pt>
    <dgm:pt modelId="{71520B52-CD43-4646-8E58-36056F67353F}" type="sibTrans" cxnId="{4E9B0467-900E-4D2D-8AA0-9034D2C22CB8}">
      <dgm:prSet/>
      <dgm:spPr/>
      <dgm:t>
        <a:bodyPr/>
        <a:lstStyle/>
        <a:p>
          <a:endParaRPr lang="en-GB"/>
        </a:p>
      </dgm:t>
    </dgm:pt>
    <dgm:pt modelId="{BFECAF5D-5ED9-4737-BF3D-C37E1CB451D8}">
      <dgm:prSet phldrT="[Text]"/>
      <dgm:spPr>
        <a:solidFill>
          <a:srgbClr val="0069BB"/>
        </a:solidFill>
      </dgm:spPr>
      <dgm:t>
        <a:bodyPr/>
        <a:lstStyle/>
        <a:p>
          <a:endParaRPr lang="en-GB"/>
        </a:p>
      </dgm:t>
    </dgm:pt>
    <dgm:pt modelId="{DC1889CE-53E6-44B7-B9E0-E14C70FCC697}" type="parTrans" cxnId="{0B34FC3A-201B-4F95-AE41-A1AB54FDEC05}">
      <dgm:prSet/>
      <dgm:spPr/>
      <dgm:t>
        <a:bodyPr/>
        <a:lstStyle/>
        <a:p>
          <a:endParaRPr lang="en-GB"/>
        </a:p>
      </dgm:t>
    </dgm:pt>
    <dgm:pt modelId="{1F8F7B66-62D0-4B90-A729-A5AED2792B06}" type="sibTrans" cxnId="{0B34FC3A-201B-4F95-AE41-A1AB54FDEC05}">
      <dgm:prSet/>
      <dgm:spPr/>
      <dgm:t>
        <a:bodyPr/>
        <a:lstStyle/>
        <a:p>
          <a:endParaRPr lang="en-GB"/>
        </a:p>
      </dgm:t>
    </dgm:pt>
    <dgm:pt modelId="{BA27E60A-051E-436E-A6F6-030C2A9E0784}">
      <dgm:prSet phldrT="[Text]"/>
      <dgm:spPr/>
      <dgm:t>
        <a:bodyPr/>
        <a:lstStyle/>
        <a:p>
          <a:endParaRPr lang="en-GB"/>
        </a:p>
      </dgm:t>
    </dgm:pt>
    <dgm:pt modelId="{2128AF99-309A-4BA2-8B1D-55BA0DCDB296}" type="parTrans" cxnId="{05B87460-A5D8-4FC5-B981-34D7506844AC}">
      <dgm:prSet/>
      <dgm:spPr/>
      <dgm:t>
        <a:bodyPr/>
        <a:lstStyle/>
        <a:p>
          <a:endParaRPr lang="en-GB"/>
        </a:p>
      </dgm:t>
    </dgm:pt>
    <dgm:pt modelId="{CEA19685-7C15-410F-8454-16930E3262FF}" type="sibTrans" cxnId="{05B87460-A5D8-4FC5-B981-34D7506844AC}">
      <dgm:prSet/>
      <dgm:spPr/>
      <dgm:t>
        <a:bodyPr/>
        <a:lstStyle/>
        <a:p>
          <a:endParaRPr lang="en-GB"/>
        </a:p>
      </dgm:t>
    </dgm:pt>
    <dgm:pt modelId="{7F04FB7F-0030-4A27-A068-F2DC3BA05AB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/>
            <a:t>Showcase two successful implementation examples, highlighting the real-world effectiveness and applicability of the PET</a:t>
          </a:r>
        </a:p>
      </dgm:t>
    </dgm:pt>
    <dgm:pt modelId="{5E3336B1-6DD3-47DA-92BD-F3E629CEC934}" type="parTrans" cxnId="{33B2A76E-CB75-4FEF-9C97-16BF1EF0D5C6}">
      <dgm:prSet/>
      <dgm:spPr/>
      <dgm:t>
        <a:bodyPr/>
        <a:lstStyle/>
        <a:p>
          <a:endParaRPr lang="en-GB"/>
        </a:p>
      </dgm:t>
    </dgm:pt>
    <dgm:pt modelId="{27E0915C-7315-4FEB-8919-F831C6B9D6E4}" type="sibTrans" cxnId="{33B2A76E-CB75-4FEF-9C97-16BF1EF0D5C6}">
      <dgm:prSet/>
      <dgm:spPr/>
      <dgm:t>
        <a:bodyPr/>
        <a:lstStyle/>
        <a:p>
          <a:endParaRPr lang="en-GB"/>
        </a:p>
      </dgm:t>
    </dgm:pt>
    <dgm:pt modelId="{93C89CFE-3351-454E-B28F-930219DA377C}">
      <dgm:prSet phldrT="[Text]"/>
      <dgm:spPr/>
      <dgm:t>
        <a:bodyPr/>
        <a:lstStyle/>
        <a:p>
          <a:endParaRPr lang="en-GB"/>
        </a:p>
      </dgm:t>
    </dgm:pt>
    <dgm:pt modelId="{4AF7AAC5-7634-4878-A9F4-C7B31570D630}" type="parTrans" cxnId="{1A6CF8C3-FFF7-47D2-8DAE-4622E4088E12}">
      <dgm:prSet/>
      <dgm:spPr/>
      <dgm:t>
        <a:bodyPr/>
        <a:lstStyle/>
        <a:p>
          <a:endParaRPr lang="en-GB"/>
        </a:p>
      </dgm:t>
    </dgm:pt>
    <dgm:pt modelId="{CE4920CB-C4CB-4C95-89B5-BD90385C95CF}" type="sibTrans" cxnId="{1A6CF8C3-FFF7-47D2-8DAE-4622E4088E12}">
      <dgm:prSet/>
      <dgm:spPr/>
      <dgm:t>
        <a:bodyPr/>
        <a:lstStyle/>
        <a:p>
          <a:endParaRPr lang="en-GB"/>
        </a:p>
      </dgm:t>
    </dgm:pt>
    <dgm:pt modelId="{3533B902-5EA3-4B44-AEC4-F0D99C331AFD}">
      <dgm:prSet phldrT="[Text]"/>
      <dgm:spPr>
        <a:solidFill>
          <a:srgbClr val="004980"/>
        </a:solidFill>
      </dgm:spPr>
      <dgm:t>
        <a:bodyPr/>
        <a:lstStyle/>
        <a:p>
          <a:endParaRPr lang="en-GB"/>
        </a:p>
      </dgm:t>
    </dgm:pt>
    <dgm:pt modelId="{D04DB278-3F23-4BF1-9B61-249D02F57CF4}" type="parTrans" cxnId="{77166730-DF9C-4D92-ADA8-55C99B9D1DDA}">
      <dgm:prSet/>
      <dgm:spPr/>
      <dgm:t>
        <a:bodyPr/>
        <a:lstStyle/>
        <a:p>
          <a:endParaRPr lang="en-GB"/>
        </a:p>
      </dgm:t>
    </dgm:pt>
    <dgm:pt modelId="{715F0A0E-A18B-4475-9CF1-00CDDE07175F}" type="sibTrans" cxnId="{77166730-DF9C-4D92-ADA8-55C99B9D1DDA}">
      <dgm:prSet/>
      <dgm:spPr/>
      <dgm:t>
        <a:bodyPr/>
        <a:lstStyle/>
        <a:p>
          <a:endParaRPr lang="en-GB"/>
        </a:p>
      </dgm:t>
    </dgm:pt>
    <dgm:pt modelId="{E748F943-BF1C-4858-AB67-1739A30E3939}">
      <dgm:prSet phldrT="[Text]"/>
      <dgm:spPr/>
      <dgm:t>
        <a:bodyPr/>
        <a:lstStyle/>
        <a:p>
          <a:r>
            <a:rPr lang="en-GB" b="0" i="0"/>
            <a:t>Provide a brief explanation of the characteristics that make a problem ideal for applying this PET</a:t>
          </a:r>
          <a:endParaRPr lang="en-GB"/>
        </a:p>
      </dgm:t>
    </dgm:pt>
    <dgm:pt modelId="{C799FF4F-B505-4E6C-909E-3B4D8A11328C}" type="parTrans" cxnId="{7C238B94-3773-474D-A93A-268DD7B57621}">
      <dgm:prSet/>
      <dgm:spPr/>
      <dgm:t>
        <a:bodyPr/>
        <a:lstStyle/>
        <a:p>
          <a:endParaRPr lang="en-GB"/>
        </a:p>
      </dgm:t>
    </dgm:pt>
    <dgm:pt modelId="{C723D96F-224F-43CA-88CA-6B94B9685E9D}" type="sibTrans" cxnId="{7C238B94-3773-474D-A93A-268DD7B57621}">
      <dgm:prSet/>
      <dgm:spPr/>
      <dgm:t>
        <a:bodyPr/>
        <a:lstStyle/>
        <a:p>
          <a:endParaRPr lang="en-GB"/>
        </a:p>
      </dgm:t>
    </dgm:pt>
    <dgm:pt modelId="{1C7B9BE8-44B2-47B4-AE3B-C52116943C6C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GB"/>
        </a:p>
      </dgm:t>
    </dgm:pt>
    <dgm:pt modelId="{A42A5DD8-2C67-4505-9638-0CE669FE63C0}" type="parTrans" cxnId="{20FE3614-2524-42D5-B91D-192FE6A59045}">
      <dgm:prSet/>
      <dgm:spPr/>
      <dgm:t>
        <a:bodyPr/>
        <a:lstStyle/>
        <a:p>
          <a:endParaRPr lang="en-GB"/>
        </a:p>
      </dgm:t>
    </dgm:pt>
    <dgm:pt modelId="{1309D719-A040-4812-BB8D-6160B8C0286F}" type="sibTrans" cxnId="{20FE3614-2524-42D5-B91D-192FE6A59045}">
      <dgm:prSet/>
      <dgm:spPr/>
      <dgm:t>
        <a:bodyPr/>
        <a:lstStyle/>
        <a:p>
          <a:endParaRPr lang="en-GB"/>
        </a:p>
      </dgm:t>
    </dgm:pt>
    <dgm:pt modelId="{48ACDDF9-5F54-4EAF-882A-A806EEBF88F6}" type="pres">
      <dgm:prSet presAssocID="{97A01BD7-747A-4DD2-BA22-12A0C324C34A}" presName="linearFlow" presStyleCnt="0">
        <dgm:presLayoutVars>
          <dgm:dir/>
          <dgm:animLvl val="lvl"/>
          <dgm:resizeHandles val="exact"/>
        </dgm:presLayoutVars>
      </dgm:prSet>
      <dgm:spPr/>
    </dgm:pt>
    <dgm:pt modelId="{CA0A8F35-3AA5-4163-8434-CF7A32FC0795}" type="pres">
      <dgm:prSet presAssocID="{A9A33D7F-4B96-4D13-959C-CD302189F548}" presName="composite" presStyleCnt="0"/>
      <dgm:spPr/>
    </dgm:pt>
    <dgm:pt modelId="{A300AE41-258A-4A70-809B-DC1A358811BA}" type="pres">
      <dgm:prSet presAssocID="{A9A33D7F-4B96-4D13-959C-CD302189F548}" presName="parentText" presStyleLbl="alignNode1" presStyleIdx="0" presStyleCnt="7">
        <dgm:presLayoutVars>
          <dgm:chMax val="1"/>
          <dgm:bulletEnabled val="1"/>
        </dgm:presLayoutVars>
      </dgm:prSet>
      <dgm:spPr/>
    </dgm:pt>
    <dgm:pt modelId="{B497BCFC-FCE5-40FB-9E11-B7EAE1160C07}" type="pres">
      <dgm:prSet presAssocID="{A9A33D7F-4B96-4D13-959C-CD302189F548}" presName="descendantText" presStyleLbl="alignAcc1" presStyleIdx="0" presStyleCnt="7">
        <dgm:presLayoutVars>
          <dgm:bulletEnabled val="1"/>
        </dgm:presLayoutVars>
      </dgm:prSet>
      <dgm:spPr/>
    </dgm:pt>
    <dgm:pt modelId="{CD14A462-7126-4643-9429-13ED0496FAEA}" type="pres">
      <dgm:prSet presAssocID="{7323BF8F-36E5-41AA-B28C-4C324BFC1855}" presName="sp" presStyleCnt="0"/>
      <dgm:spPr/>
    </dgm:pt>
    <dgm:pt modelId="{560272E3-9DEB-4BA0-A483-6FF95C1C1C21}" type="pres">
      <dgm:prSet presAssocID="{BA27E60A-051E-436E-A6F6-030C2A9E0784}" presName="composite" presStyleCnt="0"/>
      <dgm:spPr/>
    </dgm:pt>
    <dgm:pt modelId="{0815DC1D-6E2B-43DC-B6D1-349A45D003D0}" type="pres">
      <dgm:prSet presAssocID="{BA27E60A-051E-436E-A6F6-030C2A9E0784}" presName="parentText" presStyleLbl="alignNode1" presStyleIdx="1" presStyleCnt="7">
        <dgm:presLayoutVars>
          <dgm:chMax val="1"/>
          <dgm:bulletEnabled val="1"/>
        </dgm:presLayoutVars>
      </dgm:prSet>
      <dgm:spPr/>
    </dgm:pt>
    <dgm:pt modelId="{DA739F78-BE87-418D-8F63-7820503B02FC}" type="pres">
      <dgm:prSet presAssocID="{BA27E60A-051E-436E-A6F6-030C2A9E0784}" presName="descendantText" presStyleLbl="alignAcc1" presStyleIdx="1" presStyleCnt="7">
        <dgm:presLayoutVars>
          <dgm:bulletEnabled val="1"/>
        </dgm:presLayoutVars>
      </dgm:prSet>
      <dgm:spPr/>
    </dgm:pt>
    <dgm:pt modelId="{6C19BBA2-B3B3-46AD-A986-263D569169AF}" type="pres">
      <dgm:prSet presAssocID="{CEA19685-7C15-410F-8454-16930E3262FF}" presName="sp" presStyleCnt="0"/>
      <dgm:spPr/>
    </dgm:pt>
    <dgm:pt modelId="{A3BCE3C3-060A-4C40-B8FF-FC9D4B1B84BA}" type="pres">
      <dgm:prSet presAssocID="{3533B902-5EA3-4B44-AEC4-F0D99C331AFD}" presName="composite" presStyleCnt="0"/>
      <dgm:spPr/>
    </dgm:pt>
    <dgm:pt modelId="{7E31F40C-DCA3-447D-AE6F-0A0ADDBC5310}" type="pres">
      <dgm:prSet presAssocID="{3533B902-5EA3-4B44-AEC4-F0D99C331AFD}" presName="parentText" presStyleLbl="alignNode1" presStyleIdx="2" presStyleCnt="7">
        <dgm:presLayoutVars>
          <dgm:chMax val="1"/>
          <dgm:bulletEnabled val="1"/>
        </dgm:presLayoutVars>
      </dgm:prSet>
      <dgm:spPr/>
    </dgm:pt>
    <dgm:pt modelId="{6558982F-AE02-4057-96AD-654B33293F2E}" type="pres">
      <dgm:prSet presAssocID="{3533B902-5EA3-4B44-AEC4-F0D99C331AFD}" presName="descendantText" presStyleLbl="alignAcc1" presStyleIdx="2" presStyleCnt="7">
        <dgm:presLayoutVars>
          <dgm:bulletEnabled val="1"/>
        </dgm:presLayoutVars>
      </dgm:prSet>
      <dgm:spPr/>
    </dgm:pt>
    <dgm:pt modelId="{DE4AEC04-EF58-4863-8A4D-715D05420E2D}" type="pres">
      <dgm:prSet presAssocID="{715F0A0E-A18B-4475-9CF1-00CDDE07175F}" presName="sp" presStyleCnt="0"/>
      <dgm:spPr/>
    </dgm:pt>
    <dgm:pt modelId="{BEA01990-60BF-4B75-8430-C89A68B2E313}" type="pres">
      <dgm:prSet presAssocID="{5CE5FF2F-D53E-4AD4-BE94-642BC8A8A71A}" presName="composite" presStyleCnt="0"/>
      <dgm:spPr/>
    </dgm:pt>
    <dgm:pt modelId="{BD49BAB1-797A-46A0-A3A1-857DFF39B19B}" type="pres">
      <dgm:prSet presAssocID="{5CE5FF2F-D53E-4AD4-BE94-642BC8A8A71A}" presName="parentText" presStyleLbl="alignNode1" presStyleIdx="3" presStyleCnt="7">
        <dgm:presLayoutVars>
          <dgm:chMax val="1"/>
          <dgm:bulletEnabled val="1"/>
        </dgm:presLayoutVars>
      </dgm:prSet>
      <dgm:spPr/>
    </dgm:pt>
    <dgm:pt modelId="{4E7B8B37-1EC5-426E-84C5-40970B2395DB}" type="pres">
      <dgm:prSet presAssocID="{5CE5FF2F-D53E-4AD4-BE94-642BC8A8A71A}" presName="descendantText" presStyleLbl="alignAcc1" presStyleIdx="3" presStyleCnt="7">
        <dgm:presLayoutVars>
          <dgm:bulletEnabled val="1"/>
        </dgm:presLayoutVars>
      </dgm:prSet>
      <dgm:spPr/>
    </dgm:pt>
    <dgm:pt modelId="{5343AC50-B7A3-4F58-9716-75C05B859542}" type="pres">
      <dgm:prSet presAssocID="{8DBB10A9-310C-4A21-AA60-9B62D76CC3CF}" presName="sp" presStyleCnt="0"/>
      <dgm:spPr/>
    </dgm:pt>
    <dgm:pt modelId="{DB214A65-8A13-49F3-AB8A-37C06A36AB56}" type="pres">
      <dgm:prSet presAssocID="{1C7B9BE8-44B2-47B4-AE3B-C52116943C6C}" presName="composite" presStyleCnt="0"/>
      <dgm:spPr/>
    </dgm:pt>
    <dgm:pt modelId="{DA91E723-E86F-4EF0-8539-8FC8C5873E05}" type="pres">
      <dgm:prSet presAssocID="{1C7B9BE8-44B2-47B4-AE3B-C52116943C6C}" presName="parentText" presStyleLbl="alignNode1" presStyleIdx="4" presStyleCnt="7">
        <dgm:presLayoutVars>
          <dgm:chMax val="1"/>
          <dgm:bulletEnabled val="1"/>
        </dgm:presLayoutVars>
      </dgm:prSet>
      <dgm:spPr/>
    </dgm:pt>
    <dgm:pt modelId="{67EFA08D-F03E-4885-92ED-5D022EC18D3F}" type="pres">
      <dgm:prSet presAssocID="{1C7B9BE8-44B2-47B4-AE3B-C52116943C6C}" presName="descendantText" presStyleLbl="alignAcc1" presStyleIdx="4" presStyleCnt="7">
        <dgm:presLayoutVars>
          <dgm:bulletEnabled val="1"/>
        </dgm:presLayoutVars>
      </dgm:prSet>
      <dgm:spPr/>
    </dgm:pt>
    <dgm:pt modelId="{5C0B8936-9BB9-4471-8CDD-722E6FABA426}" type="pres">
      <dgm:prSet presAssocID="{1309D719-A040-4812-BB8D-6160B8C0286F}" presName="sp" presStyleCnt="0"/>
      <dgm:spPr/>
    </dgm:pt>
    <dgm:pt modelId="{971E6C9E-168F-44C4-8E05-C025EA5584D7}" type="pres">
      <dgm:prSet presAssocID="{BFECAF5D-5ED9-4737-BF3D-C37E1CB451D8}" presName="composite" presStyleCnt="0"/>
      <dgm:spPr/>
    </dgm:pt>
    <dgm:pt modelId="{CD2769B2-80D5-4C8C-9BDB-A60D7A384278}" type="pres">
      <dgm:prSet presAssocID="{BFECAF5D-5ED9-4737-BF3D-C37E1CB451D8}" presName="parentText" presStyleLbl="alignNode1" presStyleIdx="5" presStyleCnt="7">
        <dgm:presLayoutVars>
          <dgm:chMax val="1"/>
          <dgm:bulletEnabled val="1"/>
        </dgm:presLayoutVars>
      </dgm:prSet>
      <dgm:spPr/>
    </dgm:pt>
    <dgm:pt modelId="{EC8223CD-7E8A-447A-A30A-010395F571F6}" type="pres">
      <dgm:prSet presAssocID="{BFECAF5D-5ED9-4737-BF3D-C37E1CB451D8}" presName="descendantText" presStyleLbl="alignAcc1" presStyleIdx="5" presStyleCnt="7">
        <dgm:presLayoutVars>
          <dgm:bulletEnabled val="1"/>
        </dgm:presLayoutVars>
      </dgm:prSet>
      <dgm:spPr/>
    </dgm:pt>
    <dgm:pt modelId="{D2CD9A60-B069-4217-AEF6-01450CD66D25}" type="pres">
      <dgm:prSet presAssocID="{1F8F7B66-62D0-4B90-A729-A5AED2792B06}" presName="sp" presStyleCnt="0"/>
      <dgm:spPr/>
    </dgm:pt>
    <dgm:pt modelId="{13933915-7694-4736-9F2A-230E579248A6}" type="pres">
      <dgm:prSet presAssocID="{93C89CFE-3351-454E-B28F-930219DA377C}" presName="composite" presStyleCnt="0"/>
      <dgm:spPr/>
    </dgm:pt>
    <dgm:pt modelId="{DF0B211E-1561-430E-9552-15665D6531CA}" type="pres">
      <dgm:prSet presAssocID="{93C89CFE-3351-454E-B28F-930219DA377C}" presName="parentText" presStyleLbl="alignNode1" presStyleIdx="6" presStyleCnt="7">
        <dgm:presLayoutVars>
          <dgm:chMax val="1"/>
          <dgm:bulletEnabled val="1"/>
        </dgm:presLayoutVars>
      </dgm:prSet>
      <dgm:spPr/>
    </dgm:pt>
    <dgm:pt modelId="{428031B9-475C-48BF-950C-F9D0088EC3D0}" type="pres">
      <dgm:prSet presAssocID="{93C89CFE-3351-454E-B28F-930219DA377C}" presName="descendantText" presStyleLbl="alignAcc1" presStyleIdx="6" presStyleCnt="7">
        <dgm:presLayoutVars>
          <dgm:bulletEnabled val="1"/>
        </dgm:presLayoutVars>
      </dgm:prSet>
      <dgm:spPr/>
    </dgm:pt>
  </dgm:ptLst>
  <dgm:cxnLst>
    <dgm:cxn modelId="{7D2A8801-CF34-471E-9DB9-74E233D409BF}" type="presOf" srcId="{E748F943-BF1C-4858-AB67-1739A30E3939}" destId="{67EFA08D-F03E-4885-92ED-5D022EC18D3F}" srcOrd="0" destOrd="0" presId="urn:microsoft.com/office/officeart/2005/8/layout/chevron2"/>
    <dgm:cxn modelId="{92EBF00A-ABA5-4E24-850D-A64528C34077}" type="presOf" srcId="{7F04FB7F-0030-4A27-A068-F2DC3BA05AB7}" destId="{428031B9-475C-48BF-950C-F9D0088EC3D0}" srcOrd="0" destOrd="0" presId="urn:microsoft.com/office/officeart/2005/8/layout/chevron2"/>
    <dgm:cxn modelId="{20FE3614-2524-42D5-B91D-192FE6A59045}" srcId="{97A01BD7-747A-4DD2-BA22-12A0C324C34A}" destId="{1C7B9BE8-44B2-47B4-AE3B-C52116943C6C}" srcOrd="4" destOrd="0" parTransId="{A42A5DD8-2C67-4505-9638-0CE669FE63C0}" sibTransId="{1309D719-A040-4812-BB8D-6160B8C0286F}"/>
    <dgm:cxn modelId="{C50FE81B-9803-48A0-A822-33053AD83EFA}" srcId="{97A01BD7-747A-4DD2-BA22-12A0C324C34A}" destId="{5CE5FF2F-D53E-4AD4-BE94-642BC8A8A71A}" srcOrd="3" destOrd="0" parTransId="{B48A14AB-0D2F-4F62-BA00-820198C42337}" sibTransId="{8DBB10A9-310C-4A21-AA60-9B62D76CC3CF}"/>
    <dgm:cxn modelId="{98557B2E-0607-4C01-8014-54AF0EF1C98D}" type="presOf" srcId="{3533B902-5EA3-4B44-AEC4-F0D99C331AFD}" destId="{7E31F40C-DCA3-447D-AE6F-0A0ADDBC5310}" srcOrd="0" destOrd="0" presId="urn:microsoft.com/office/officeart/2005/8/layout/chevron2"/>
    <dgm:cxn modelId="{77166730-DF9C-4D92-ADA8-55C99B9D1DDA}" srcId="{97A01BD7-747A-4DD2-BA22-12A0C324C34A}" destId="{3533B902-5EA3-4B44-AEC4-F0D99C331AFD}" srcOrd="2" destOrd="0" parTransId="{D04DB278-3F23-4BF1-9B61-249D02F57CF4}" sibTransId="{715F0A0E-A18B-4475-9CF1-00CDDE07175F}"/>
    <dgm:cxn modelId="{DDFFE539-1218-4944-AB2A-D7A29873570F}" type="presOf" srcId="{BA27E60A-051E-436E-A6F6-030C2A9E0784}" destId="{0815DC1D-6E2B-43DC-B6D1-349A45D003D0}" srcOrd="0" destOrd="0" presId="urn:microsoft.com/office/officeart/2005/8/layout/chevron2"/>
    <dgm:cxn modelId="{68280E3A-E41B-45FC-A330-077EB853FE72}" type="presOf" srcId="{40DC3027-09C6-4532-8D00-246D02702503}" destId="{EC8223CD-7E8A-447A-A30A-010395F571F6}" srcOrd="0" destOrd="0" presId="urn:microsoft.com/office/officeart/2005/8/layout/chevron2"/>
    <dgm:cxn modelId="{0B34FC3A-201B-4F95-AE41-A1AB54FDEC05}" srcId="{97A01BD7-747A-4DD2-BA22-12A0C324C34A}" destId="{BFECAF5D-5ED9-4737-BF3D-C37E1CB451D8}" srcOrd="5" destOrd="0" parTransId="{DC1889CE-53E6-44B7-B9E0-E14C70FCC697}" sibTransId="{1F8F7B66-62D0-4B90-A729-A5AED2792B06}"/>
    <dgm:cxn modelId="{A5360D5C-59F6-4598-B1BE-25E5F9EACD48}" srcId="{97A01BD7-747A-4DD2-BA22-12A0C324C34A}" destId="{A9A33D7F-4B96-4D13-959C-CD302189F548}" srcOrd="0" destOrd="0" parTransId="{857AFA5F-5632-49A6-B28B-FDB664AF6E14}" sibTransId="{7323BF8F-36E5-41AA-B28C-4C324BFC1855}"/>
    <dgm:cxn modelId="{A9AAB55C-8DCE-4406-8A3C-2DB381A16ED2}" type="presOf" srcId="{DBDFA020-0057-4964-B85B-B22D9F3B5E58}" destId="{4E7B8B37-1EC5-426E-84C5-40970B2395DB}" srcOrd="0" destOrd="0" presId="urn:microsoft.com/office/officeart/2005/8/layout/chevron2"/>
    <dgm:cxn modelId="{05B87460-A5D8-4FC5-B981-34D7506844AC}" srcId="{97A01BD7-747A-4DD2-BA22-12A0C324C34A}" destId="{BA27E60A-051E-436E-A6F6-030C2A9E0784}" srcOrd="1" destOrd="0" parTransId="{2128AF99-309A-4BA2-8B1D-55BA0DCDB296}" sibTransId="{CEA19685-7C15-410F-8454-16930E3262FF}"/>
    <dgm:cxn modelId="{5F8DBF62-A511-4C18-ACB8-04D1422051FB}" srcId="{BA27E60A-051E-436E-A6F6-030C2A9E0784}" destId="{12D8959C-6079-4628-AC0C-02E193F009D9}" srcOrd="0" destOrd="0" parTransId="{03AE9A39-900D-4E38-85F6-A38ED63013EC}" sibTransId="{D125F189-643D-4B8E-8846-0770D5F5C551}"/>
    <dgm:cxn modelId="{4E9B0467-900E-4D2D-8AA0-9034D2C22CB8}" srcId="{BFECAF5D-5ED9-4737-BF3D-C37E1CB451D8}" destId="{40DC3027-09C6-4532-8D00-246D02702503}" srcOrd="0" destOrd="0" parTransId="{7FF0D32C-1DAA-44A1-98E9-8D9924333A46}" sibTransId="{71520B52-CD43-4646-8E58-36056F67353F}"/>
    <dgm:cxn modelId="{33B2A76E-CB75-4FEF-9C97-16BF1EF0D5C6}" srcId="{93C89CFE-3351-454E-B28F-930219DA377C}" destId="{7F04FB7F-0030-4A27-A068-F2DC3BA05AB7}" srcOrd="0" destOrd="0" parTransId="{5E3336B1-6DD3-47DA-92BD-F3E629CEC934}" sibTransId="{27E0915C-7315-4FEB-8919-F831C6B9D6E4}"/>
    <dgm:cxn modelId="{27708670-4B4F-4F10-8D67-B26604AB370D}" type="presOf" srcId="{1C7B9BE8-44B2-47B4-AE3B-C52116943C6C}" destId="{DA91E723-E86F-4EF0-8539-8FC8C5873E05}" srcOrd="0" destOrd="0" presId="urn:microsoft.com/office/officeart/2005/8/layout/chevron2"/>
    <dgm:cxn modelId="{4A28DF88-F333-4E43-A39E-0216EDBC1BB2}" type="presOf" srcId="{40629E03-DAA6-409F-9B21-32CFC0D280E8}" destId="{B497BCFC-FCE5-40FB-9E11-B7EAE1160C07}" srcOrd="0" destOrd="0" presId="urn:microsoft.com/office/officeart/2005/8/layout/chevron2"/>
    <dgm:cxn modelId="{D9A69391-0BC3-49E4-92BA-1712C4ED0D06}" srcId="{A9A33D7F-4B96-4D13-959C-CD302189F548}" destId="{40629E03-DAA6-409F-9B21-32CFC0D280E8}" srcOrd="0" destOrd="0" parTransId="{0ABE1855-2387-4361-9529-0DCE1A678361}" sibTransId="{2E8E5226-F164-4C1F-8668-E820DAD22B28}"/>
    <dgm:cxn modelId="{7C238B94-3773-474D-A93A-268DD7B57621}" srcId="{1C7B9BE8-44B2-47B4-AE3B-C52116943C6C}" destId="{E748F943-BF1C-4858-AB67-1739A30E3939}" srcOrd="0" destOrd="0" parTransId="{C799FF4F-B505-4E6C-909E-3B4D8A11328C}" sibTransId="{C723D96F-224F-43CA-88CA-6B94B9685E9D}"/>
    <dgm:cxn modelId="{7603D096-DEC8-4D92-A2C8-E666C888DA9C}" type="presOf" srcId="{A9A33D7F-4B96-4D13-959C-CD302189F548}" destId="{A300AE41-258A-4A70-809B-DC1A358811BA}" srcOrd="0" destOrd="0" presId="urn:microsoft.com/office/officeart/2005/8/layout/chevron2"/>
    <dgm:cxn modelId="{FB6E23A5-7973-474E-9F2E-281843104A0E}" type="presOf" srcId="{CCF9F172-905B-4C84-B200-0110BDD2BA8F}" destId="{6558982F-AE02-4057-96AD-654B33293F2E}" srcOrd="0" destOrd="0" presId="urn:microsoft.com/office/officeart/2005/8/layout/chevron2"/>
    <dgm:cxn modelId="{D91921AA-7A4E-4C86-BE90-C9AC8CA0E74E}" srcId="{3533B902-5EA3-4B44-AEC4-F0D99C331AFD}" destId="{CCF9F172-905B-4C84-B200-0110BDD2BA8F}" srcOrd="0" destOrd="0" parTransId="{344D6336-EAD4-4432-9806-54D9D7D4226B}" sibTransId="{F5CAB581-C907-4B48-A7F8-823A4D4C3EBE}"/>
    <dgm:cxn modelId="{10C76DAA-FC7B-4ED0-A35E-1B387089D7C8}" type="presOf" srcId="{5CE5FF2F-D53E-4AD4-BE94-642BC8A8A71A}" destId="{BD49BAB1-797A-46A0-A3A1-857DFF39B19B}" srcOrd="0" destOrd="0" presId="urn:microsoft.com/office/officeart/2005/8/layout/chevron2"/>
    <dgm:cxn modelId="{CAE118B1-89DC-4DD9-9EDA-2C06FB164DAA}" type="presOf" srcId="{93C89CFE-3351-454E-B28F-930219DA377C}" destId="{DF0B211E-1561-430E-9552-15665D6531CA}" srcOrd="0" destOrd="0" presId="urn:microsoft.com/office/officeart/2005/8/layout/chevron2"/>
    <dgm:cxn modelId="{5694CFBA-866D-43A4-B905-3E135B9E5A79}" type="presOf" srcId="{97A01BD7-747A-4DD2-BA22-12A0C324C34A}" destId="{48ACDDF9-5F54-4EAF-882A-A806EEBF88F6}" srcOrd="0" destOrd="0" presId="urn:microsoft.com/office/officeart/2005/8/layout/chevron2"/>
    <dgm:cxn modelId="{1A6CF8C3-FFF7-47D2-8DAE-4622E4088E12}" srcId="{97A01BD7-747A-4DD2-BA22-12A0C324C34A}" destId="{93C89CFE-3351-454E-B28F-930219DA377C}" srcOrd="6" destOrd="0" parTransId="{4AF7AAC5-7634-4878-A9F4-C7B31570D630}" sibTransId="{CE4920CB-C4CB-4C95-89B5-BD90385C95CF}"/>
    <dgm:cxn modelId="{F4294DCB-5AE8-47A3-9281-ECFBABC69FB1}" type="presOf" srcId="{BFECAF5D-5ED9-4737-BF3D-C37E1CB451D8}" destId="{CD2769B2-80D5-4C8C-9BDB-A60D7A384278}" srcOrd="0" destOrd="0" presId="urn:microsoft.com/office/officeart/2005/8/layout/chevron2"/>
    <dgm:cxn modelId="{C84A16D9-6F2C-40F1-8EA8-1838CFC5ACF6}" type="presOf" srcId="{12D8959C-6079-4628-AC0C-02E193F009D9}" destId="{DA739F78-BE87-418D-8F63-7820503B02FC}" srcOrd="0" destOrd="0" presId="urn:microsoft.com/office/officeart/2005/8/layout/chevron2"/>
    <dgm:cxn modelId="{4B7EF0DA-6D11-4B0E-A7CF-2E3F84063370}" srcId="{5CE5FF2F-D53E-4AD4-BE94-642BC8A8A71A}" destId="{DBDFA020-0057-4964-B85B-B22D9F3B5E58}" srcOrd="0" destOrd="0" parTransId="{A4F3D2A1-06A5-495E-B037-8FC212B6ACF3}" sibTransId="{67539FEA-07CD-446F-98AA-DD715B46570F}"/>
    <dgm:cxn modelId="{778FDDFB-7B27-4C65-9E58-AB88FBA6C242}" type="presParOf" srcId="{48ACDDF9-5F54-4EAF-882A-A806EEBF88F6}" destId="{CA0A8F35-3AA5-4163-8434-CF7A32FC0795}" srcOrd="0" destOrd="0" presId="urn:microsoft.com/office/officeart/2005/8/layout/chevron2"/>
    <dgm:cxn modelId="{474F5663-28DF-453D-995A-023E8FB01FEF}" type="presParOf" srcId="{CA0A8F35-3AA5-4163-8434-CF7A32FC0795}" destId="{A300AE41-258A-4A70-809B-DC1A358811BA}" srcOrd="0" destOrd="0" presId="urn:microsoft.com/office/officeart/2005/8/layout/chevron2"/>
    <dgm:cxn modelId="{822D2B68-714E-43BD-BE15-4DC00D7ED0D4}" type="presParOf" srcId="{CA0A8F35-3AA5-4163-8434-CF7A32FC0795}" destId="{B497BCFC-FCE5-40FB-9E11-B7EAE1160C07}" srcOrd="1" destOrd="0" presId="urn:microsoft.com/office/officeart/2005/8/layout/chevron2"/>
    <dgm:cxn modelId="{AE55D5F3-7A92-40B1-8AFD-0242B43D52DB}" type="presParOf" srcId="{48ACDDF9-5F54-4EAF-882A-A806EEBF88F6}" destId="{CD14A462-7126-4643-9429-13ED0496FAEA}" srcOrd="1" destOrd="0" presId="urn:microsoft.com/office/officeart/2005/8/layout/chevron2"/>
    <dgm:cxn modelId="{51C91E9F-EB24-491C-8175-B20F9F12619B}" type="presParOf" srcId="{48ACDDF9-5F54-4EAF-882A-A806EEBF88F6}" destId="{560272E3-9DEB-4BA0-A483-6FF95C1C1C21}" srcOrd="2" destOrd="0" presId="urn:microsoft.com/office/officeart/2005/8/layout/chevron2"/>
    <dgm:cxn modelId="{EBFB0AD2-4D6F-4307-B346-3DEED1F8758E}" type="presParOf" srcId="{560272E3-9DEB-4BA0-A483-6FF95C1C1C21}" destId="{0815DC1D-6E2B-43DC-B6D1-349A45D003D0}" srcOrd="0" destOrd="0" presId="urn:microsoft.com/office/officeart/2005/8/layout/chevron2"/>
    <dgm:cxn modelId="{74D95869-26C7-4FC9-8353-17A1E942CCA9}" type="presParOf" srcId="{560272E3-9DEB-4BA0-A483-6FF95C1C1C21}" destId="{DA739F78-BE87-418D-8F63-7820503B02FC}" srcOrd="1" destOrd="0" presId="urn:microsoft.com/office/officeart/2005/8/layout/chevron2"/>
    <dgm:cxn modelId="{360C8F6E-492D-4ABF-955E-48FA2E3AC350}" type="presParOf" srcId="{48ACDDF9-5F54-4EAF-882A-A806EEBF88F6}" destId="{6C19BBA2-B3B3-46AD-A986-263D569169AF}" srcOrd="3" destOrd="0" presId="urn:microsoft.com/office/officeart/2005/8/layout/chevron2"/>
    <dgm:cxn modelId="{2795EFFC-7FBD-4C55-864A-0035FA77B263}" type="presParOf" srcId="{48ACDDF9-5F54-4EAF-882A-A806EEBF88F6}" destId="{A3BCE3C3-060A-4C40-B8FF-FC9D4B1B84BA}" srcOrd="4" destOrd="0" presId="urn:microsoft.com/office/officeart/2005/8/layout/chevron2"/>
    <dgm:cxn modelId="{4B476241-86F4-49D4-97F9-968FC8C581BC}" type="presParOf" srcId="{A3BCE3C3-060A-4C40-B8FF-FC9D4B1B84BA}" destId="{7E31F40C-DCA3-447D-AE6F-0A0ADDBC5310}" srcOrd="0" destOrd="0" presId="urn:microsoft.com/office/officeart/2005/8/layout/chevron2"/>
    <dgm:cxn modelId="{68CC18B9-A9B8-4C04-8BEE-C055B49CF83C}" type="presParOf" srcId="{A3BCE3C3-060A-4C40-B8FF-FC9D4B1B84BA}" destId="{6558982F-AE02-4057-96AD-654B33293F2E}" srcOrd="1" destOrd="0" presId="urn:microsoft.com/office/officeart/2005/8/layout/chevron2"/>
    <dgm:cxn modelId="{659EF6E7-1E35-4E4E-BE31-17403244B0F4}" type="presParOf" srcId="{48ACDDF9-5F54-4EAF-882A-A806EEBF88F6}" destId="{DE4AEC04-EF58-4863-8A4D-715D05420E2D}" srcOrd="5" destOrd="0" presId="urn:microsoft.com/office/officeart/2005/8/layout/chevron2"/>
    <dgm:cxn modelId="{EFB9865E-E888-4D6F-844B-EA07C08AB15C}" type="presParOf" srcId="{48ACDDF9-5F54-4EAF-882A-A806EEBF88F6}" destId="{BEA01990-60BF-4B75-8430-C89A68B2E313}" srcOrd="6" destOrd="0" presId="urn:microsoft.com/office/officeart/2005/8/layout/chevron2"/>
    <dgm:cxn modelId="{52E034B6-9E47-49E7-AA39-ED99576990D8}" type="presParOf" srcId="{BEA01990-60BF-4B75-8430-C89A68B2E313}" destId="{BD49BAB1-797A-46A0-A3A1-857DFF39B19B}" srcOrd="0" destOrd="0" presId="urn:microsoft.com/office/officeart/2005/8/layout/chevron2"/>
    <dgm:cxn modelId="{142070DB-20EB-4A42-B2ED-B40D2A4AE373}" type="presParOf" srcId="{BEA01990-60BF-4B75-8430-C89A68B2E313}" destId="{4E7B8B37-1EC5-426E-84C5-40970B2395DB}" srcOrd="1" destOrd="0" presId="urn:microsoft.com/office/officeart/2005/8/layout/chevron2"/>
    <dgm:cxn modelId="{CCCAA6D8-DCB8-420D-A332-4EDEEABB5C86}" type="presParOf" srcId="{48ACDDF9-5F54-4EAF-882A-A806EEBF88F6}" destId="{5343AC50-B7A3-4F58-9716-75C05B859542}" srcOrd="7" destOrd="0" presId="urn:microsoft.com/office/officeart/2005/8/layout/chevron2"/>
    <dgm:cxn modelId="{0EE7F7C7-33D1-47DE-AD12-FA751917DE86}" type="presParOf" srcId="{48ACDDF9-5F54-4EAF-882A-A806EEBF88F6}" destId="{DB214A65-8A13-49F3-AB8A-37C06A36AB56}" srcOrd="8" destOrd="0" presId="urn:microsoft.com/office/officeart/2005/8/layout/chevron2"/>
    <dgm:cxn modelId="{FB959C10-C07F-478B-81E5-5356A310C6E3}" type="presParOf" srcId="{DB214A65-8A13-49F3-AB8A-37C06A36AB56}" destId="{DA91E723-E86F-4EF0-8539-8FC8C5873E05}" srcOrd="0" destOrd="0" presId="urn:microsoft.com/office/officeart/2005/8/layout/chevron2"/>
    <dgm:cxn modelId="{D7C55EA2-649B-40E4-96A8-D701BD20B9C4}" type="presParOf" srcId="{DB214A65-8A13-49F3-AB8A-37C06A36AB56}" destId="{67EFA08D-F03E-4885-92ED-5D022EC18D3F}" srcOrd="1" destOrd="0" presId="urn:microsoft.com/office/officeart/2005/8/layout/chevron2"/>
    <dgm:cxn modelId="{FE783EA6-FBE2-4D22-A2C7-363E358B54C2}" type="presParOf" srcId="{48ACDDF9-5F54-4EAF-882A-A806EEBF88F6}" destId="{5C0B8936-9BB9-4471-8CDD-722E6FABA426}" srcOrd="9" destOrd="0" presId="urn:microsoft.com/office/officeart/2005/8/layout/chevron2"/>
    <dgm:cxn modelId="{25502232-7105-4F20-88E0-FA73A58C0FD5}" type="presParOf" srcId="{48ACDDF9-5F54-4EAF-882A-A806EEBF88F6}" destId="{971E6C9E-168F-44C4-8E05-C025EA5584D7}" srcOrd="10" destOrd="0" presId="urn:microsoft.com/office/officeart/2005/8/layout/chevron2"/>
    <dgm:cxn modelId="{C235B9D2-7D1B-4521-86D4-07EC1F91869A}" type="presParOf" srcId="{971E6C9E-168F-44C4-8E05-C025EA5584D7}" destId="{CD2769B2-80D5-4C8C-9BDB-A60D7A384278}" srcOrd="0" destOrd="0" presId="urn:microsoft.com/office/officeart/2005/8/layout/chevron2"/>
    <dgm:cxn modelId="{18C6D768-063C-4729-9BFD-95F16C686CA9}" type="presParOf" srcId="{971E6C9E-168F-44C4-8E05-C025EA5584D7}" destId="{EC8223CD-7E8A-447A-A30A-010395F571F6}" srcOrd="1" destOrd="0" presId="urn:microsoft.com/office/officeart/2005/8/layout/chevron2"/>
    <dgm:cxn modelId="{909BBD32-8123-4D5A-BC7B-991A472AE953}" type="presParOf" srcId="{48ACDDF9-5F54-4EAF-882A-A806EEBF88F6}" destId="{D2CD9A60-B069-4217-AEF6-01450CD66D25}" srcOrd="11" destOrd="0" presId="urn:microsoft.com/office/officeart/2005/8/layout/chevron2"/>
    <dgm:cxn modelId="{ED697EA8-D97E-43EC-9689-E2CE41750E90}" type="presParOf" srcId="{48ACDDF9-5F54-4EAF-882A-A806EEBF88F6}" destId="{13933915-7694-4736-9F2A-230E579248A6}" srcOrd="12" destOrd="0" presId="urn:microsoft.com/office/officeart/2005/8/layout/chevron2"/>
    <dgm:cxn modelId="{436233B1-F658-4AD4-ABB1-68DA490E6663}" type="presParOf" srcId="{13933915-7694-4736-9F2A-230E579248A6}" destId="{DF0B211E-1561-430E-9552-15665D6531CA}" srcOrd="0" destOrd="0" presId="urn:microsoft.com/office/officeart/2005/8/layout/chevron2"/>
    <dgm:cxn modelId="{F4AA62C1-0A8A-453C-8BB2-B68F2C7E4996}" type="presParOf" srcId="{13933915-7694-4736-9F2A-230E579248A6}" destId="{428031B9-475C-48BF-950C-F9D0088EC3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193C9-857D-4E38-BE28-0AF289282EE0}">
      <dsp:nvSpPr>
        <dsp:cNvPr id="0" name=""/>
        <dsp:cNvSpPr/>
      </dsp:nvSpPr>
      <dsp:spPr>
        <a:xfrm>
          <a:off x="1891444" y="215093"/>
          <a:ext cx="4268770" cy="1482487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02F026-E146-462D-B9A9-60743E530031}">
      <dsp:nvSpPr>
        <dsp:cNvPr id="0" name=""/>
        <dsp:cNvSpPr/>
      </dsp:nvSpPr>
      <dsp:spPr>
        <a:xfrm>
          <a:off x="3618807" y="3845202"/>
          <a:ext cx="827281" cy="529459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068A6-73D9-4FB4-81BD-0FF1E5E95A1A}">
      <dsp:nvSpPr>
        <dsp:cNvPr id="0" name=""/>
        <dsp:cNvSpPr/>
      </dsp:nvSpPr>
      <dsp:spPr>
        <a:xfrm>
          <a:off x="2046973" y="4268770"/>
          <a:ext cx="3970949" cy="9927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GB" sz="1800" kern="1200"/>
            <a:t>Lack of understanding and adoption of </a:t>
          </a:r>
          <a:r>
            <a:rPr lang="en-GB" sz="1800" b="0" i="0" kern="1200"/>
            <a:t>Privacy-Enhancing Technologies</a:t>
          </a:r>
          <a:r>
            <a:rPr lang="en-GB" sz="1800" kern="1200"/>
            <a:t> in the industry</a:t>
          </a:r>
        </a:p>
      </dsp:txBody>
      <dsp:txXfrm>
        <a:off x="2046973" y="4268770"/>
        <a:ext cx="3970949" cy="992737"/>
      </dsp:txXfrm>
    </dsp:sp>
    <dsp:sp modelId="{BCFBA448-AE9E-4AB3-BDEF-185B5996CE79}">
      <dsp:nvSpPr>
        <dsp:cNvPr id="0" name=""/>
        <dsp:cNvSpPr/>
      </dsp:nvSpPr>
      <dsp:spPr>
        <a:xfrm>
          <a:off x="3443423" y="1812076"/>
          <a:ext cx="1489105" cy="148910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Regulations do not explicitly mandate the use of Privacy Enhancing Technologies</a:t>
          </a:r>
          <a:endParaRPr lang="en-GB" sz="1200" kern="1200"/>
        </a:p>
      </dsp:txBody>
      <dsp:txXfrm>
        <a:off x="3661497" y="2030150"/>
        <a:ext cx="1052957" cy="1052957"/>
      </dsp:txXfrm>
    </dsp:sp>
    <dsp:sp modelId="{5FA4CDC9-7E04-401B-8173-6E8805E5E1E1}">
      <dsp:nvSpPr>
        <dsp:cNvPr id="0" name=""/>
        <dsp:cNvSpPr/>
      </dsp:nvSpPr>
      <dsp:spPr>
        <a:xfrm>
          <a:off x="2377885" y="694916"/>
          <a:ext cx="1489105" cy="1489105"/>
        </a:xfrm>
        <a:prstGeom prst="ellipse">
          <a:avLst/>
        </a:prstGeom>
        <a:solidFill>
          <a:schemeClr val="accent4">
            <a:hueOff val="31378"/>
            <a:satOff val="0"/>
            <a:lumOff val="1156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 err="1"/>
            <a:t>Complexity</a:t>
          </a:r>
          <a:r>
            <a:rPr lang="de-DE" sz="1400" kern="1200" dirty="0"/>
            <a:t> </a:t>
          </a:r>
          <a:r>
            <a:rPr lang="de-DE" sz="1400" kern="1200" dirty="0" err="1"/>
            <a:t>of</a:t>
          </a:r>
          <a:r>
            <a:rPr lang="de-DE" sz="1400" kern="1200" dirty="0"/>
            <a:t> </a:t>
          </a:r>
          <a:r>
            <a:rPr lang="de-DE" sz="1400" kern="1200" dirty="0" err="1"/>
            <a:t>the</a:t>
          </a:r>
          <a:r>
            <a:rPr lang="de-DE" sz="1400" kern="1200" dirty="0"/>
            <a:t> </a:t>
          </a:r>
          <a:r>
            <a:rPr lang="de-DE" sz="1400" kern="1200" dirty="0" err="1"/>
            <a:t>technologies</a:t>
          </a:r>
          <a:endParaRPr lang="en-GB" sz="1400" kern="1200" dirty="0"/>
        </a:p>
      </dsp:txBody>
      <dsp:txXfrm>
        <a:off x="2595959" y="912990"/>
        <a:ext cx="1052957" cy="1052957"/>
      </dsp:txXfrm>
    </dsp:sp>
    <dsp:sp modelId="{BF04873A-9398-42B3-967E-8671D5E8FE69}">
      <dsp:nvSpPr>
        <dsp:cNvPr id="0" name=""/>
        <dsp:cNvSpPr/>
      </dsp:nvSpPr>
      <dsp:spPr>
        <a:xfrm>
          <a:off x="3900083" y="334883"/>
          <a:ext cx="1489105" cy="1489105"/>
        </a:xfrm>
        <a:prstGeom prst="ellipse">
          <a:avLst/>
        </a:prstGeom>
        <a:solidFill>
          <a:schemeClr val="accent4">
            <a:hueOff val="62757"/>
            <a:satOff val="0"/>
            <a:lumOff val="2313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/>
            <a:t>Lack </a:t>
          </a:r>
          <a:r>
            <a:rPr lang="de-DE" sz="1400" kern="1200" err="1"/>
            <a:t>of</a:t>
          </a:r>
          <a:r>
            <a:rPr lang="de-DE" sz="1400" kern="1200"/>
            <a:t> </a:t>
          </a:r>
          <a:r>
            <a:rPr lang="de-DE" sz="1400" kern="1200" err="1"/>
            <a:t>awareness</a:t>
          </a:r>
          <a:endParaRPr lang="en-GB" sz="1400" kern="1200"/>
        </a:p>
      </dsp:txBody>
      <dsp:txXfrm>
        <a:off x="4118157" y="552957"/>
        <a:ext cx="1052957" cy="1052957"/>
      </dsp:txXfrm>
    </dsp:sp>
    <dsp:sp modelId="{4685BF21-45A0-4A81-A6E4-574FBA718088}">
      <dsp:nvSpPr>
        <dsp:cNvPr id="0" name=""/>
        <dsp:cNvSpPr/>
      </dsp:nvSpPr>
      <dsp:spPr>
        <a:xfrm>
          <a:off x="1716060" y="33091"/>
          <a:ext cx="4632774" cy="370621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DF7D3-BAC1-4C03-98D5-7117654A3BA9}">
      <dsp:nvSpPr>
        <dsp:cNvPr id="0" name=""/>
        <dsp:cNvSpPr/>
      </dsp:nvSpPr>
      <dsp:spPr>
        <a:xfrm rot="10800000">
          <a:off x="2190209" y="758"/>
          <a:ext cx="7381678" cy="1323658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3696" tIns="76200" rIns="14224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2000" kern="1200"/>
            <a:t>What are the most prevalent PETs for data processing and analysis and what are their characteristics?</a:t>
          </a:r>
        </a:p>
      </dsp:txBody>
      <dsp:txXfrm rot="10800000">
        <a:off x="2521123" y="758"/>
        <a:ext cx="7050764" cy="1323658"/>
      </dsp:txXfrm>
    </dsp:sp>
    <dsp:sp modelId="{FF1B66BD-FE32-42FB-9867-00C459BBFD09}">
      <dsp:nvSpPr>
        <dsp:cNvPr id="0" name=""/>
        <dsp:cNvSpPr/>
      </dsp:nvSpPr>
      <dsp:spPr>
        <a:xfrm>
          <a:off x="1528380" y="758"/>
          <a:ext cx="1323658" cy="1323658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5991CF8-F912-4E2F-BF0B-9B0A903BE3E5}">
      <dsp:nvSpPr>
        <dsp:cNvPr id="0" name=""/>
        <dsp:cNvSpPr/>
      </dsp:nvSpPr>
      <dsp:spPr>
        <a:xfrm rot="10800000">
          <a:off x="2190209" y="1719538"/>
          <a:ext cx="7381678" cy="1323658"/>
        </a:xfrm>
        <a:prstGeom prst="homePlate">
          <a:avLst/>
        </a:prstGeom>
        <a:solidFill>
          <a:schemeClr val="accent4">
            <a:hueOff val="31378"/>
            <a:satOff val="0"/>
            <a:lumOff val="11569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3696" tIns="76200" rIns="14224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2000" kern="1200"/>
            <a:t>What are the benefits, challenges and applications of the selected PETs?</a:t>
          </a:r>
        </a:p>
      </dsp:txBody>
      <dsp:txXfrm rot="10800000">
        <a:off x="2521123" y="1719538"/>
        <a:ext cx="7050764" cy="1323658"/>
      </dsp:txXfrm>
    </dsp:sp>
    <dsp:sp modelId="{7166FBB4-4BDB-4BB4-9693-16CAB352D11E}">
      <dsp:nvSpPr>
        <dsp:cNvPr id="0" name=""/>
        <dsp:cNvSpPr/>
      </dsp:nvSpPr>
      <dsp:spPr>
        <a:xfrm>
          <a:off x="1528380" y="1719538"/>
          <a:ext cx="1323658" cy="1323658"/>
        </a:xfrm>
        <a:prstGeom prst="ellipse">
          <a:avLst/>
        </a:prstGeom>
        <a:solidFill>
          <a:schemeClr val="accent4">
            <a:tint val="50000"/>
            <a:hueOff val="59618"/>
            <a:satOff val="21895"/>
            <a:lumOff val="3624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73C3D05-5420-4A99-B6D6-E34D01BAA1A5}">
      <dsp:nvSpPr>
        <dsp:cNvPr id="0" name=""/>
        <dsp:cNvSpPr/>
      </dsp:nvSpPr>
      <dsp:spPr>
        <a:xfrm rot="10800000">
          <a:off x="2190209" y="3438318"/>
          <a:ext cx="7381678" cy="1323658"/>
        </a:xfrm>
        <a:prstGeom prst="homePlate">
          <a:avLst/>
        </a:prstGeom>
        <a:solidFill>
          <a:schemeClr val="accent4">
            <a:hueOff val="62757"/>
            <a:satOff val="0"/>
            <a:lumOff val="23137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83696" tIns="76200" rIns="14224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2000" kern="1200"/>
            <a:t>How can one convey this information in a meaningful and engaging manner to ensure a better understand-ding of the selected PETs?</a:t>
          </a:r>
        </a:p>
      </dsp:txBody>
      <dsp:txXfrm rot="10800000">
        <a:off x="2521123" y="3438318"/>
        <a:ext cx="7050764" cy="1323658"/>
      </dsp:txXfrm>
    </dsp:sp>
    <dsp:sp modelId="{D56A838F-C9A3-451C-85AC-1A4AC0E12B38}">
      <dsp:nvSpPr>
        <dsp:cNvPr id="0" name=""/>
        <dsp:cNvSpPr/>
      </dsp:nvSpPr>
      <dsp:spPr>
        <a:xfrm>
          <a:off x="1528380" y="3438318"/>
          <a:ext cx="1323658" cy="1323658"/>
        </a:xfrm>
        <a:prstGeom prst="ellipse">
          <a:avLst/>
        </a:prstGeom>
        <a:solidFill>
          <a:schemeClr val="accent4">
            <a:tint val="50000"/>
            <a:hueOff val="119236"/>
            <a:satOff val="43789"/>
            <a:lumOff val="7248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C4B51-E334-4E50-B6B4-7BF9CFF67B15}">
      <dsp:nvSpPr>
        <dsp:cNvPr id="0" name=""/>
        <dsp:cNvSpPr/>
      </dsp:nvSpPr>
      <dsp:spPr>
        <a:xfrm>
          <a:off x="2131" y="0"/>
          <a:ext cx="3723558" cy="2808312"/>
        </a:xfrm>
        <a:prstGeom prst="homePlate">
          <a:avLst>
            <a:gd name="adj" fmla="val 2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359" tIns="45720" rIns="525436" bIns="4572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Quantitative Analysis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Identify the predominant PETs through a quantitative analysis of existing literature</a:t>
          </a:r>
        </a:p>
      </dsp:txBody>
      <dsp:txXfrm>
        <a:off x="2131" y="0"/>
        <a:ext cx="3372519" cy="2808312"/>
      </dsp:txXfrm>
    </dsp:sp>
    <dsp:sp modelId="{E34AC934-8132-4345-A5DD-8BF38FDCFBD0}">
      <dsp:nvSpPr>
        <dsp:cNvPr id="0" name=""/>
        <dsp:cNvSpPr/>
      </dsp:nvSpPr>
      <dsp:spPr>
        <a:xfrm>
          <a:off x="2980978" y="0"/>
          <a:ext cx="4600159" cy="2808312"/>
        </a:xfrm>
        <a:prstGeom prst="chevron">
          <a:avLst>
            <a:gd name="adj" fmla="val 25000"/>
          </a:avLst>
        </a:prstGeom>
        <a:solidFill>
          <a:schemeClr val="accent4">
            <a:hueOff val="31378"/>
            <a:satOff val="0"/>
            <a:lumOff val="1156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359" tIns="45720" rIns="131359" bIns="4572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Systematic Literature Review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Conduct a systematic literature review to identify characteristics, benefits, and shortcomings of each PET</a:t>
          </a:r>
        </a:p>
      </dsp:txBody>
      <dsp:txXfrm>
        <a:off x="3683056" y="0"/>
        <a:ext cx="3196003" cy="2808312"/>
      </dsp:txXfrm>
    </dsp:sp>
    <dsp:sp modelId="{75E7FA43-971D-4FEB-A09D-6386B456CAB8}">
      <dsp:nvSpPr>
        <dsp:cNvPr id="0" name=""/>
        <dsp:cNvSpPr/>
      </dsp:nvSpPr>
      <dsp:spPr>
        <a:xfrm>
          <a:off x="6836426" y="0"/>
          <a:ext cx="3723558" cy="2808312"/>
        </a:xfrm>
        <a:prstGeom prst="chevron">
          <a:avLst>
            <a:gd name="adj" fmla="val 25000"/>
          </a:avLst>
        </a:prstGeom>
        <a:solidFill>
          <a:schemeClr val="accent4">
            <a:hueOff val="62757"/>
            <a:satOff val="0"/>
            <a:lumOff val="2313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359" tIns="45720" rIns="131359" bIns="4572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Learning Content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Create learning paths and a quiz based on the identified PETs</a:t>
          </a:r>
        </a:p>
      </dsp:txBody>
      <dsp:txXfrm>
        <a:off x="7538504" y="0"/>
        <a:ext cx="2319402" cy="2808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0AE41-258A-4A70-809B-DC1A358811BA}">
      <dsp:nvSpPr>
        <dsp:cNvPr id="0" name=""/>
        <dsp:cNvSpPr/>
      </dsp:nvSpPr>
      <dsp:spPr>
        <a:xfrm rot="5400000">
          <a:off x="-115659" y="118275"/>
          <a:ext cx="771062" cy="539743"/>
        </a:xfrm>
        <a:prstGeom prst="chevron">
          <a:avLst/>
        </a:prstGeom>
        <a:solidFill>
          <a:srgbClr val="003359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272488"/>
        <a:ext cx="539743" cy="231319"/>
      </dsp:txXfrm>
    </dsp:sp>
    <dsp:sp modelId="{B497BCFC-FCE5-40FB-9E11-B7EAE1160C07}">
      <dsp:nvSpPr>
        <dsp:cNvPr id="0" name=""/>
        <dsp:cNvSpPr/>
      </dsp:nvSpPr>
      <dsp:spPr>
        <a:xfrm rot="5400000">
          <a:off x="4889965" y="-4347605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b="0" i="0" kern="1200"/>
            <a:t>Set the context with SEBIS General Hospital's problem statement and the PET's role in resolving it</a:t>
          </a:r>
          <a:endParaRPr lang="en-GB" sz="1600" kern="1200"/>
        </a:p>
      </dsp:txBody>
      <dsp:txXfrm rot="-5400000">
        <a:off x="539744" y="27082"/>
        <a:ext cx="9177167" cy="452258"/>
      </dsp:txXfrm>
    </dsp:sp>
    <dsp:sp modelId="{0815DC1D-6E2B-43DC-B6D1-349A45D003D0}">
      <dsp:nvSpPr>
        <dsp:cNvPr id="0" name=""/>
        <dsp:cNvSpPr/>
      </dsp:nvSpPr>
      <dsp:spPr>
        <a:xfrm rot="5400000">
          <a:off x="-115659" y="804983"/>
          <a:ext cx="771062" cy="539743"/>
        </a:xfrm>
        <a:prstGeom prst="chevron">
          <a:avLst/>
        </a:prstGeom>
        <a:solidFill>
          <a:schemeClr val="accent4">
            <a:hueOff val="10459"/>
            <a:satOff val="0"/>
            <a:lumOff val="3856"/>
            <a:alphaOff val="0"/>
          </a:schemeClr>
        </a:solidFill>
        <a:ln w="9525" cap="flat" cmpd="sng" algn="ctr">
          <a:solidFill>
            <a:schemeClr val="accent4">
              <a:hueOff val="10459"/>
              <a:satOff val="0"/>
              <a:lumOff val="3856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959196"/>
        <a:ext cx="539743" cy="231319"/>
      </dsp:txXfrm>
    </dsp:sp>
    <dsp:sp modelId="{DA739F78-BE87-418D-8F63-7820503B02FC}">
      <dsp:nvSpPr>
        <dsp:cNvPr id="0" name=""/>
        <dsp:cNvSpPr/>
      </dsp:nvSpPr>
      <dsp:spPr>
        <a:xfrm rot="5400000">
          <a:off x="4889965" y="-3660897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0459"/>
              <a:satOff val="0"/>
              <a:lumOff val="38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b="0" i="0" kern="1200"/>
            <a:t>Provide a detailed definition of PET and discuss its unique aspects and characteristics</a:t>
          </a:r>
          <a:endParaRPr lang="en-GB" sz="1600" b="0" kern="1200"/>
        </a:p>
      </dsp:txBody>
      <dsp:txXfrm rot="-5400000">
        <a:off x="539744" y="713790"/>
        <a:ext cx="9177167" cy="452258"/>
      </dsp:txXfrm>
    </dsp:sp>
    <dsp:sp modelId="{7E31F40C-DCA3-447D-AE6F-0A0ADDBC5310}">
      <dsp:nvSpPr>
        <dsp:cNvPr id="0" name=""/>
        <dsp:cNvSpPr/>
      </dsp:nvSpPr>
      <dsp:spPr>
        <a:xfrm rot="5400000">
          <a:off x="-115659" y="1491691"/>
          <a:ext cx="771062" cy="539743"/>
        </a:xfrm>
        <a:prstGeom prst="chevron">
          <a:avLst/>
        </a:prstGeom>
        <a:solidFill>
          <a:srgbClr val="004980"/>
        </a:solidFill>
        <a:ln w="9525" cap="flat" cmpd="sng" algn="ctr">
          <a:solidFill>
            <a:schemeClr val="accent4">
              <a:hueOff val="20919"/>
              <a:satOff val="0"/>
              <a:lumOff val="7712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1645904"/>
        <a:ext cx="539743" cy="231319"/>
      </dsp:txXfrm>
    </dsp:sp>
    <dsp:sp modelId="{6558982F-AE02-4057-96AD-654B33293F2E}">
      <dsp:nvSpPr>
        <dsp:cNvPr id="0" name=""/>
        <dsp:cNvSpPr/>
      </dsp:nvSpPr>
      <dsp:spPr>
        <a:xfrm rot="5400000">
          <a:off x="4889965" y="-2974188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0919"/>
              <a:satOff val="0"/>
              <a:lumOff val="77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b="0" i="0" kern="1200"/>
            <a:t>Present the benefits and challenges associated with this PET</a:t>
          </a:r>
          <a:endParaRPr lang="en-GB" sz="1600" kern="1200"/>
        </a:p>
      </dsp:txBody>
      <dsp:txXfrm rot="-5400000">
        <a:off x="539744" y="1400499"/>
        <a:ext cx="9177167" cy="452258"/>
      </dsp:txXfrm>
    </dsp:sp>
    <dsp:sp modelId="{BD49BAB1-797A-46A0-A3A1-857DFF39B19B}">
      <dsp:nvSpPr>
        <dsp:cNvPr id="0" name=""/>
        <dsp:cNvSpPr/>
      </dsp:nvSpPr>
      <dsp:spPr>
        <a:xfrm rot="5400000">
          <a:off x="-115659" y="2178400"/>
          <a:ext cx="771062" cy="539743"/>
        </a:xfrm>
        <a:prstGeom prst="chevron">
          <a:avLst/>
        </a:prstGeom>
        <a:solidFill>
          <a:srgbClr val="005494"/>
        </a:solidFill>
        <a:ln w="9525" cap="flat" cmpd="sng" algn="ctr">
          <a:solidFill>
            <a:schemeClr val="accent4">
              <a:hueOff val="31378"/>
              <a:satOff val="0"/>
              <a:lumOff val="11569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2332613"/>
        <a:ext cx="539743" cy="231319"/>
      </dsp:txXfrm>
    </dsp:sp>
    <dsp:sp modelId="{4E7B8B37-1EC5-426E-84C5-40970B2395DB}">
      <dsp:nvSpPr>
        <dsp:cNvPr id="0" name=""/>
        <dsp:cNvSpPr/>
      </dsp:nvSpPr>
      <dsp:spPr>
        <a:xfrm rot="5400000">
          <a:off x="4889965" y="-2287480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31378"/>
              <a:satOff val="0"/>
              <a:lumOff val="115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b="0" i="0" kern="1200"/>
            <a:t>Examine the broad range of industries and application areas</a:t>
          </a:r>
          <a:endParaRPr lang="en-GB" sz="1600" kern="1200"/>
        </a:p>
      </dsp:txBody>
      <dsp:txXfrm rot="-5400000">
        <a:off x="539744" y="2087207"/>
        <a:ext cx="9177167" cy="452258"/>
      </dsp:txXfrm>
    </dsp:sp>
    <dsp:sp modelId="{DA91E723-E86F-4EF0-8539-8FC8C5873E05}">
      <dsp:nvSpPr>
        <dsp:cNvPr id="0" name=""/>
        <dsp:cNvSpPr/>
      </dsp:nvSpPr>
      <dsp:spPr>
        <a:xfrm rot="5400000">
          <a:off x="-115659" y="2865108"/>
          <a:ext cx="771062" cy="539743"/>
        </a:xfrm>
        <a:prstGeom prst="chevron">
          <a:avLst/>
        </a:prstGeom>
        <a:solidFill>
          <a:schemeClr val="accent4">
            <a:hueOff val="41838"/>
            <a:satOff val="0"/>
            <a:lumOff val="15425"/>
            <a:alphaOff val="0"/>
          </a:schemeClr>
        </a:solidFill>
        <a:ln w="9525" cap="flat" cmpd="sng" algn="ctr">
          <a:solidFill>
            <a:schemeClr val="accent4">
              <a:hueOff val="41838"/>
              <a:satOff val="0"/>
              <a:lumOff val="15425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en-GB" sz="1600" kern="1200"/>
        </a:p>
      </dsp:txBody>
      <dsp:txXfrm rot="-5400000">
        <a:off x="1" y="3019321"/>
        <a:ext cx="539743" cy="231319"/>
      </dsp:txXfrm>
    </dsp:sp>
    <dsp:sp modelId="{67EFA08D-F03E-4885-92ED-5D022EC18D3F}">
      <dsp:nvSpPr>
        <dsp:cNvPr id="0" name=""/>
        <dsp:cNvSpPr/>
      </dsp:nvSpPr>
      <dsp:spPr>
        <a:xfrm rot="5400000">
          <a:off x="4889965" y="-1600772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41838"/>
              <a:satOff val="0"/>
              <a:lumOff val="154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/>
            <a:t>Provide a brief explanation of the characteristics that make a problem ideal for applying this PET</a:t>
          </a:r>
          <a:endParaRPr lang="en-GB" sz="1600" kern="1200"/>
        </a:p>
      </dsp:txBody>
      <dsp:txXfrm rot="-5400000">
        <a:off x="539744" y="2773915"/>
        <a:ext cx="9177167" cy="452258"/>
      </dsp:txXfrm>
    </dsp:sp>
    <dsp:sp modelId="{CD2769B2-80D5-4C8C-9BDB-A60D7A384278}">
      <dsp:nvSpPr>
        <dsp:cNvPr id="0" name=""/>
        <dsp:cNvSpPr/>
      </dsp:nvSpPr>
      <dsp:spPr>
        <a:xfrm rot="5400000">
          <a:off x="-115659" y="3551816"/>
          <a:ext cx="771062" cy="539743"/>
        </a:xfrm>
        <a:prstGeom prst="chevron">
          <a:avLst/>
        </a:prstGeom>
        <a:solidFill>
          <a:srgbClr val="0069BB"/>
        </a:solidFill>
        <a:ln w="9525" cap="flat" cmpd="sng" algn="ctr">
          <a:solidFill>
            <a:schemeClr val="accent4">
              <a:hueOff val="52297"/>
              <a:satOff val="0"/>
              <a:lumOff val="19281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3706029"/>
        <a:ext cx="539743" cy="231319"/>
      </dsp:txXfrm>
    </dsp:sp>
    <dsp:sp modelId="{EC8223CD-7E8A-447A-A30A-010395F571F6}">
      <dsp:nvSpPr>
        <dsp:cNvPr id="0" name=""/>
        <dsp:cNvSpPr/>
      </dsp:nvSpPr>
      <dsp:spPr>
        <a:xfrm rot="5400000">
          <a:off x="4889965" y="-914063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2297"/>
              <a:satOff val="0"/>
              <a:lumOff val="1928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b="0" i="0" kern="1200"/>
            <a:t>Share an example of a company that experienced a privacy breach, which could have been prevented by employing the PET</a:t>
          </a:r>
          <a:endParaRPr lang="en-GB" sz="1600" kern="1200"/>
        </a:p>
      </dsp:txBody>
      <dsp:txXfrm rot="-5400000">
        <a:off x="539744" y="3460624"/>
        <a:ext cx="9177167" cy="452258"/>
      </dsp:txXfrm>
    </dsp:sp>
    <dsp:sp modelId="{DF0B211E-1561-430E-9552-15665D6531CA}">
      <dsp:nvSpPr>
        <dsp:cNvPr id="0" name=""/>
        <dsp:cNvSpPr/>
      </dsp:nvSpPr>
      <dsp:spPr>
        <a:xfrm rot="5400000">
          <a:off x="-115659" y="4238525"/>
          <a:ext cx="771062" cy="539743"/>
        </a:xfrm>
        <a:prstGeom prst="chevron">
          <a:avLst/>
        </a:prstGeom>
        <a:solidFill>
          <a:schemeClr val="accent4">
            <a:hueOff val="62757"/>
            <a:satOff val="0"/>
            <a:lumOff val="23137"/>
            <a:alphaOff val="0"/>
          </a:schemeClr>
        </a:solidFill>
        <a:ln w="9525" cap="flat" cmpd="sng" algn="ctr">
          <a:solidFill>
            <a:schemeClr val="accent4">
              <a:hueOff val="62757"/>
              <a:satOff val="0"/>
              <a:lumOff val="23137"/>
              <a:alphaOff val="0"/>
            </a:schemeClr>
          </a:solidFill>
          <a:prstDash val="solid"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 rot="-5400000">
        <a:off x="1" y="4392738"/>
        <a:ext cx="539743" cy="231319"/>
      </dsp:txXfrm>
    </dsp:sp>
    <dsp:sp modelId="{428031B9-475C-48BF-950C-F9D0088EC3D0}">
      <dsp:nvSpPr>
        <dsp:cNvPr id="0" name=""/>
        <dsp:cNvSpPr/>
      </dsp:nvSpPr>
      <dsp:spPr>
        <a:xfrm rot="5400000">
          <a:off x="4889965" y="-227355"/>
          <a:ext cx="501190" cy="92016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62757"/>
              <a:satOff val="0"/>
              <a:lumOff val="2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600" kern="1200"/>
            <a:t>Showcase two successful implementation examples, highlighting the real-world effectiveness and applicability of the PET</a:t>
          </a:r>
        </a:p>
      </dsp:txBody>
      <dsp:txXfrm rot="-5400000">
        <a:off x="539744" y="4147332"/>
        <a:ext cx="9177167" cy="452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894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580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70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751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13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687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328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924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856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496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584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4612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932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209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695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385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0949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37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126968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&lt;Format of Master 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&lt;Format of Master 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YYMMDD Author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82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11" Type="http://schemas.openxmlformats.org/officeDocument/2006/relationships/image" Target="../media/image29.sv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0.png"/><Relationship Id="rId7" Type="http://schemas.openxmlformats.org/officeDocument/2006/relationships/image" Target="../media/image24.sv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svg"/><Relationship Id="rId10" Type="http://schemas.openxmlformats.org/officeDocument/2006/relationships/image" Target="../media/image31.pn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2.sv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6.svg"/><Relationship Id="rId9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GB">
                <a:effectLst/>
              </a:rPr>
              <a:t>An Introduction and Overview of Privacy-Enhancing Technologies for Data Processing and Analysis</a:t>
            </a:r>
            <a:endParaRPr lang="en-GB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/>
              <a:t>Jared Fantaye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/>
              <a:t>22.05.2023, Bachelor Thesis Kick-off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Quantitative Analysis: Results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39679-D21B-FBEA-C394-528CF49D3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FD2C0D8-6F11-8D5F-EFE1-5B14BD60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D4EEDFB-5C0D-2783-94FB-1C091AAC4D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6676011"/>
              </p:ext>
            </p:extLst>
          </p:nvPr>
        </p:nvGraphicFramePr>
        <p:xfrm>
          <a:off x="2030470" y="92997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800407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54AE0E-A2CE-09E4-FB76-50A8115E5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rgbClr val="003258"/>
          </a:solidFill>
        </p:spPr>
        <p:txBody>
          <a:bodyPr/>
          <a:lstStyle/>
          <a:p>
            <a:r>
              <a:rPr lang="en-US"/>
              <a:t>Search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10D73-E0E0-C4AD-DA79-312DD1BAF6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  <a:p>
            <a:r>
              <a:rPr lang="en-GB" sz="1600" b="1"/>
              <a:t>Databases: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IEEE Xplore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Scopus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ACM Digital Library</a:t>
            </a:r>
          </a:p>
          <a:p>
            <a:pPr marL="0" indent="0"/>
            <a:endParaRPr lang="en-GB" sz="1600"/>
          </a:p>
          <a:p>
            <a:pPr marL="0" indent="0"/>
            <a:r>
              <a:rPr lang="en-GB" sz="1600" b="1"/>
              <a:t>Search 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Automated searches using search strings derived from the research question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sz="1600"/>
              <a:t>(”[PET]”)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sz="1600"/>
              <a:t>(”[PET]”) AND (”overview” OR “introduction” OR “basics” OR “fundamentals” OR “concepts” OR “principles”)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sz="1600"/>
              <a:t>(”[PET]”) AND (“applications” OR “benefits” OR “challenges”)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27077-9A06-8BF2-F482-871758A97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rgbClr val="003258"/>
          </a:solidFill>
        </p:spPr>
        <p:txBody>
          <a:bodyPr/>
          <a:lstStyle/>
          <a:p>
            <a:r>
              <a:rPr lang="en-GB"/>
              <a:t>Inclusion/Exclusion criteria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191EFD-9D09-2082-F728-A358CC06F0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/>
            <a:endParaRPr lang="en-GB" sz="1600" b="1"/>
          </a:p>
          <a:p>
            <a:pPr marL="0" indent="0"/>
            <a:r>
              <a:rPr lang="en-GB" sz="1600" b="1"/>
              <a:t>Inclusion criteria: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Papers have to be relevant and readily used in current literature (has to be published within the last 10 years)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Papers that talk about the characteristics, benefits and challenges of the PETs in context of data processing and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  <a:p>
            <a:pPr marL="0" indent="0"/>
            <a:r>
              <a:rPr lang="en-GB" sz="1600" b="1"/>
              <a:t>Exclusion criteria: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Papers focused on legal requirements or policies instead of the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Papers that talk in detail about a very specific implementation or use case of a PET will not be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Papers that provide no useful information to a non-technical audience.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EAA288-10F1-DF0E-4342-CA7D2B64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Systematic Literature Review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1C4133-D5D6-6936-24BB-384352798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525E96-512E-E7E4-F33D-5A3EB55D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11</a:t>
            </a:fld>
            <a:endParaRPr lang="en-US" noProof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E4538D78-EA0F-6A33-484E-42E6FA5CE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71628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9E8A5E86-9E56-26B4-DC0E-7B5427434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726" y="1025324"/>
            <a:ext cx="7515487" cy="5282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1DA009-71F7-022C-ECFE-F547547D0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/>
              <a:t>Systematic Literature Review: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58983-15E8-F000-BA2A-94BF4904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3029F-D899-EA8F-7DDC-17C33FE32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YYMMDD Author Title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C2F0F-ECB4-942F-2409-30896F22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98422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BCA3-6D61-575A-F36C-49EA0030F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Structure for each Privacy-Enhancing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DA027-6372-00A1-FAB1-9287A51CA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0192A-8FE2-942C-FDF4-8891C485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7F2FF4BF-A847-DBEE-8111-C85FC4D1A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6526212"/>
              </p:ext>
            </p:extLst>
          </p:nvPr>
        </p:nvGraphicFramePr>
        <p:xfrm>
          <a:off x="1223781" y="1268760"/>
          <a:ext cx="9741377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034504B-3B61-7C28-42A6-823237FAE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15451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/>
              <a:t>Example: Problem Statement – Federated Learning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14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AA90F9D-6F85-6D63-1AC0-36EBDE30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953FE6F1-357B-F338-672E-4154959BA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23062" y="1353046"/>
            <a:ext cx="4397474" cy="439747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F5655FE6-718A-165A-1022-A233C71A8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71465" y="1353046"/>
            <a:ext cx="4397474" cy="4397474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03E55428-2BD4-CD5A-40F5-27F6D08799F5}"/>
              </a:ext>
            </a:extLst>
          </p:cNvPr>
          <p:cNvSpPr txBox="1">
            <a:spLocks/>
          </p:cNvSpPr>
          <p:nvPr/>
        </p:nvSpPr>
        <p:spPr bwMode="auto">
          <a:xfrm>
            <a:off x="4864181" y="6524623"/>
            <a:ext cx="246057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7F7F7F"/>
                </a:solidFill>
              </a:rPr>
              <a:t>Illustrations by </a:t>
            </a:r>
            <a:r>
              <a:rPr lang="en-GB" dirty="0" err="1">
                <a:solidFill>
                  <a:srgbClr val="7F7F7F"/>
                </a:solidFill>
              </a:rPr>
              <a:t>FreePik</a:t>
            </a:r>
            <a:endParaRPr lang="en-GB" dirty="0">
              <a:solidFill>
                <a:srgbClr val="7F7F7F"/>
              </a:solidFill>
            </a:endParaRPr>
          </a:p>
          <a:p>
            <a:pPr algn="ctr"/>
            <a:r>
              <a:rPr lang="en-GB" dirty="0">
                <a:solidFill>
                  <a:srgbClr val="7F7F7F"/>
                </a:solidFill>
              </a:rPr>
              <a:t>(https://www.flaticon.com/, https://storyset.com/)</a:t>
            </a:r>
            <a:endParaRPr lang="de-DE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3603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/>
              <a:t>Example: Problem Statement – Federated Learning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15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AA90F9D-6F85-6D63-1AC0-36EBDE30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255DD52-0208-7C73-45D1-7510FB446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408" y="3140968"/>
            <a:ext cx="2952328" cy="295232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10FB6CF-B758-B67B-99D6-F50BAC83C3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94587" y="3284984"/>
            <a:ext cx="2952328" cy="295232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2F5F90B-8BB9-D300-9784-632FBEC5FC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2224" y="3140968"/>
            <a:ext cx="2952328" cy="2952328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E29021-8F31-C6C8-494D-39747B89ED28}"/>
              </a:ext>
            </a:extLst>
          </p:cNvPr>
          <p:cNvSpPr txBox="1">
            <a:spLocks/>
          </p:cNvSpPr>
          <p:nvPr/>
        </p:nvSpPr>
        <p:spPr bwMode="auto">
          <a:xfrm>
            <a:off x="4864181" y="6524623"/>
            <a:ext cx="246057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7F7F7F"/>
                </a:solidFill>
              </a:rPr>
              <a:t>Illustrations by </a:t>
            </a:r>
            <a:r>
              <a:rPr lang="en-GB" dirty="0" err="1">
                <a:solidFill>
                  <a:srgbClr val="7F7F7F"/>
                </a:solidFill>
              </a:rPr>
              <a:t>FreePik</a:t>
            </a:r>
            <a:endParaRPr lang="en-GB" dirty="0">
              <a:solidFill>
                <a:srgbClr val="7F7F7F"/>
              </a:solidFill>
            </a:endParaRPr>
          </a:p>
          <a:p>
            <a:pPr algn="ctr"/>
            <a:r>
              <a:rPr lang="en-GB" dirty="0">
                <a:solidFill>
                  <a:srgbClr val="7F7F7F"/>
                </a:solidFill>
              </a:rPr>
              <a:t>(https://www.flaticon.com/, https://storyset.com/)</a:t>
            </a:r>
            <a:endParaRPr lang="de-DE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831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/>
              <a:t>Example: Problem Statement – Federated Learning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16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AA90F9D-6F85-6D63-1AC0-36EBDE30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0255DD52-0208-7C73-45D1-7510FB446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408" y="3140968"/>
            <a:ext cx="2952328" cy="295232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10FB6CF-B758-B67B-99D6-F50BAC83C3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94587" y="3284984"/>
            <a:ext cx="2952328" cy="295232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2F5F90B-8BB9-D300-9784-632FBEC5FC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12224" y="3140968"/>
            <a:ext cx="2952328" cy="295232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12C105E-EDD7-0036-B8BD-30460CF5BB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3872" y="1162157"/>
            <a:ext cx="2053758" cy="1045896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62D546E8-A349-1213-9A28-44E1E8DE0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243572" y="1412774"/>
            <a:ext cx="2484278" cy="1728194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F39462EC-9CBC-9B9F-8741-3EF91B16EF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55540" y="2665188"/>
            <a:ext cx="576064" cy="745493"/>
          </a:xfrm>
          <a:prstGeom prst="rect">
            <a:avLst/>
          </a:prstGeom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183B4573-62F6-0669-10C7-B1B73CBB671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174124" y="1412774"/>
            <a:ext cx="2306252" cy="1728194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" name="Graphic 22">
            <a:extLst>
              <a:ext uri="{FF2B5EF4-FFF2-40B4-BE49-F238E27FC236}">
                <a16:creationId xmlns:a16="http://schemas.microsoft.com/office/drawing/2014/main" id="{4FF22D32-F1C9-5204-0307-7E18621937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279329" y="2665188"/>
            <a:ext cx="576064" cy="745493"/>
          </a:xfrm>
          <a:prstGeom prst="rect">
            <a:avLst/>
          </a:prstGeom>
        </p:spPr>
      </p:pic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CAD0F54D-728E-A577-DE0D-5733160320C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406476" y="2864719"/>
            <a:ext cx="1128558" cy="3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Graphic 37">
            <a:extLst>
              <a:ext uri="{FF2B5EF4-FFF2-40B4-BE49-F238E27FC236}">
                <a16:creationId xmlns:a16="http://schemas.microsoft.com/office/drawing/2014/main" id="{A7035F13-FE6F-2948-0B7B-3297A4F229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03746" y="3056253"/>
            <a:ext cx="576064" cy="745493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B1D324F8-7B36-2F15-EEF4-D9F7E55ED3D1}"/>
              </a:ext>
            </a:extLst>
          </p:cNvPr>
          <p:cNvSpPr txBox="1">
            <a:spLocks/>
          </p:cNvSpPr>
          <p:nvPr/>
        </p:nvSpPr>
        <p:spPr bwMode="auto">
          <a:xfrm>
            <a:off x="4864181" y="6524623"/>
            <a:ext cx="246057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7F7F7F"/>
                </a:solidFill>
              </a:rPr>
              <a:t>Illustrations by </a:t>
            </a:r>
            <a:r>
              <a:rPr lang="en-GB" dirty="0" err="1">
                <a:solidFill>
                  <a:srgbClr val="7F7F7F"/>
                </a:solidFill>
              </a:rPr>
              <a:t>FreePik</a:t>
            </a:r>
            <a:endParaRPr lang="en-GB" dirty="0">
              <a:solidFill>
                <a:srgbClr val="7F7F7F"/>
              </a:solidFill>
            </a:endParaRPr>
          </a:p>
          <a:p>
            <a:pPr algn="ctr"/>
            <a:r>
              <a:rPr lang="en-GB" dirty="0">
                <a:solidFill>
                  <a:srgbClr val="7F7F7F"/>
                </a:solidFill>
              </a:rPr>
              <a:t>(https://www.flaticon.com/, https://storyset.com/)</a:t>
            </a:r>
            <a:endParaRPr lang="de-DE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417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533 L 0.10196 0.00718 L 0.10196 -0.23726 L 0.19883 -0.24004 " pathEditMode="relative" ptsTypes="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1 0.00093 C -0.00157 -0.05347 -0.0017 -0.10787 -0.00183 -0.16204 " pathEditMode="relative" ptsTypes="AA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1 0.00741 L -0.10144 0.00649 C -0.10118 -0.07453 -0.10105 -0.15555 -0.10079 -0.23634 L -0.19024 -0.23449 " pathEditMode="relative" ptsTypes="AA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US"/>
              <a:t>Example: Problem Statement – Federated Learning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17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AA90F9D-6F85-6D63-1AC0-36EBDE30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8816CF-2F1B-3D0F-3A77-765FE1DE6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974" y="917543"/>
            <a:ext cx="748012" cy="1022128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03DAC4A-C11D-62B1-802C-E7890D0BF9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7408" y="2946080"/>
            <a:ext cx="2952328" cy="295232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3B275E7-4B49-8FF3-205B-1837B76DC7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94587" y="3090096"/>
            <a:ext cx="2952328" cy="295232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AA2E493-5CFD-255A-82CC-39183F11A0C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12224" y="2946080"/>
            <a:ext cx="2952328" cy="2952328"/>
          </a:xfrm>
          <a:prstGeom prst="rect">
            <a:avLst/>
          </a:prstGeom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D021726F-44C5-557C-5B83-26C582134FEA}"/>
              </a:ext>
            </a:extLst>
          </p:cNvPr>
          <p:cNvCxnSpPr>
            <a:cxnSpLocks/>
          </p:cNvCxnSpPr>
          <p:nvPr/>
        </p:nvCxnSpPr>
        <p:spPr bwMode="auto">
          <a:xfrm flipV="1">
            <a:off x="2243572" y="1217886"/>
            <a:ext cx="2484278" cy="1728194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99741805-A97A-9BBC-8D26-E29C56A012F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174124" y="1217886"/>
            <a:ext cx="2306252" cy="1728194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B34EFFE5-76EB-073F-D60F-07C254D8CCD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406476" y="2669831"/>
            <a:ext cx="1128558" cy="3"/>
          </a:xfrm>
          <a:prstGeom prst="bentConnector3">
            <a:avLst>
              <a:gd name="adj1" fmla="val 50000"/>
            </a:avLst>
          </a:prstGeom>
          <a:ln w="38100">
            <a:prstDash val="sysDot"/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D8CADCB8-6385-A273-E787-9E9E111C29E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936" y="3005854"/>
            <a:ext cx="661630" cy="661630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3D6ADB43-4940-E5E7-1719-F21A51DD391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763" y="2573513"/>
            <a:ext cx="661630" cy="661630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9BCD3D08-DD38-C179-998E-47E0E181355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573" y="2573513"/>
            <a:ext cx="661630" cy="66163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15631F1D-9CB2-5F5E-EB79-3596802772E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9416" y="3554863"/>
            <a:ext cx="576064" cy="745493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594D1430-E1C8-B0AC-D0F0-3B06B5DA800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454003" y="3554863"/>
            <a:ext cx="576064" cy="745493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42EAD580-7C3D-8AEA-434E-04565AE1993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682719" y="5669677"/>
            <a:ext cx="576064" cy="745493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3DD0331-1761-452B-2E00-C4FFBD036C32}"/>
              </a:ext>
            </a:extLst>
          </p:cNvPr>
          <p:cNvSpPr txBox="1">
            <a:spLocks/>
          </p:cNvSpPr>
          <p:nvPr/>
        </p:nvSpPr>
        <p:spPr bwMode="auto">
          <a:xfrm>
            <a:off x="4864181" y="6524623"/>
            <a:ext cx="246057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7F7F7F"/>
                </a:solidFill>
              </a:rPr>
              <a:t>Illustrations by </a:t>
            </a:r>
            <a:r>
              <a:rPr lang="en-GB" dirty="0" err="1">
                <a:solidFill>
                  <a:srgbClr val="7F7F7F"/>
                </a:solidFill>
              </a:rPr>
              <a:t>FreePik</a:t>
            </a:r>
            <a:endParaRPr lang="en-GB" dirty="0">
              <a:solidFill>
                <a:srgbClr val="7F7F7F"/>
              </a:solidFill>
            </a:endParaRPr>
          </a:p>
          <a:p>
            <a:pPr algn="ctr"/>
            <a:r>
              <a:rPr lang="en-GB" dirty="0">
                <a:solidFill>
                  <a:srgbClr val="7F7F7F"/>
                </a:solidFill>
              </a:rPr>
              <a:t>(https://www.flaticon.com/, https://storyset.com/)</a:t>
            </a:r>
            <a:endParaRPr lang="de-DE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64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93 L 0.10222 0.00046 C 0.10209 -0.08194 0.10196 -0.16435 0.10196 -0.24676 L 0.20196 -0.2467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4" y="-1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10365 0.00046 C -0.10404 -0.08194 -0.10443 -0.16435 -0.10469 -0.24676 L -0.20026 -0.24676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13" y="-1231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0115 L -3.54167E-6 -0.181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de-DE"/>
              <a:t>Outlook: Learning Content Development</a:t>
            </a:r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2B6F421-D9EC-B8E5-BF64-E8C1A2FF9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994" y="1187732"/>
            <a:ext cx="7968952" cy="4482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AA90F9D-6F85-6D63-1AC0-36EBDE307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51675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F1D847DB-B4D7-C309-213A-76EF31A31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379020"/>
              </p:ext>
            </p:extLst>
          </p:nvPr>
        </p:nvGraphicFramePr>
        <p:xfrm>
          <a:off x="725031" y="1525969"/>
          <a:ext cx="10738877" cy="34591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15203">
                  <a:extLst>
                    <a:ext uri="{9D8B030D-6E8A-4147-A177-3AD203B41FA5}">
                      <a16:colId xmlns:a16="http://schemas.microsoft.com/office/drawing/2014/main" val="2367058519"/>
                    </a:ext>
                  </a:extLst>
                </a:gridCol>
                <a:gridCol w="449622">
                  <a:extLst>
                    <a:ext uri="{9D8B030D-6E8A-4147-A177-3AD203B41FA5}">
                      <a16:colId xmlns:a16="http://schemas.microsoft.com/office/drawing/2014/main" val="113013684"/>
                    </a:ext>
                  </a:extLst>
                </a:gridCol>
                <a:gridCol w="449622">
                  <a:extLst>
                    <a:ext uri="{9D8B030D-6E8A-4147-A177-3AD203B41FA5}">
                      <a16:colId xmlns:a16="http://schemas.microsoft.com/office/drawing/2014/main" val="2251855610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1117969496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2858838446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738078244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1613019844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373986842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2821973052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4101188183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290090381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2232375420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4250874539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2824949126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2515724785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835559676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1178345970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811602000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8100417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429711695"/>
                    </a:ext>
                  </a:extLst>
                </a:gridCol>
                <a:gridCol w="429135">
                  <a:extLst>
                    <a:ext uri="{9D8B030D-6E8A-4147-A177-3AD203B41FA5}">
                      <a16:colId xmlns:a16="http://schemas.microsoft.com/office/drawing/2014/main" val="3461862204"/>
                    </a:ext>
                  </a:extLst>
                </a:gridCol>
              </a:tblGrid>
              <a:tr h="57652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sz="1800"/>
                        <a:t>March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/>
                        <a:t>April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/>
                        <a:t>May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/>
                        <a:t>June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 err="1"/>
                        <a:t>July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/>
                        <a:t>Aug.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458488"/>
                  </a:ext>
                </a:extLst>
              </a:tr>
              <a:tr h="57652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2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4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5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6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7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9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10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12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14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15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16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17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19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/>
                        <a:t>20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03580"/>
                  </a:ext>
                </a:extLst>
              </a:tr>
              <a:tr h="576521">
                <a:tc>
                  <a:txBody>
                    <a:bodyPr/>
                    <a:lstStyle/>
                    <a:p>
                      <a:r>
                        <a:rPr lang="en-GB" sz="1600" noProof="0"/>
                        <a:t>Quantitative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559017"/>
                  </a:ext>
                </a:extLst>
              </a:tr>
              <a:tr h="576521">
                <a:tc>
                  <a:txBody>
                    <a:bodyPr/>
                    <a:lstStyle/>
                    <a:p>
                      <a:r>
                        <a:rPr lang="en-US" sz="1600" noProof="0"/>
                        <a:t>Literature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048882"/>
                  </a:ext>
                </a:extLst>
              </a:tr>
              <a:tr h="576521">
                <a:tc>
                  <a:txBody>
                    <a:bodyPr/>
                    <a:lstStyle/>
                    <a:p>
                      <a:r>
                        <a:rPr lang="en-GB" sz="1600" noProof="0"/>
                        <a:t>Learning Paths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252705"/>
                  </a:ext>
                </a:extLst>
              </a:tr>
              <a:tr h="576521">
                <a:tc>
                  <a:txBody>
                    <a:bodyPr/>
                    <a:lstStyle/>
                    <a:p>
                      <a:r>
                        <a:rPr lang="de-DE" sz="1600"/>
                        <a:t>Writing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464514"/>
                  </a:ext>
                </a:extLst>
              </a:tr>
            </a:tbl>
          </a:graphicData>
        </a:graphic>
      </p:graphicFrame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E921578-9342-D415-3C3D-DBC2370CA44E}"/>
              </a:ext>
            </a:extLst>
          </p:cNvPr>
          <p:cNvSpPr/>
          <p:nvPr/>
        </p:nvSpPr>
        <p:spPr bwMode="auto">
          <a:xfrm>
            <a:off x="2927648" y="2825313"/>
            <a:ext cx="720080" cy="288032"/>
          </a:xfrm>
          <a:prstGeom prst="roundRect">
            <a:avLst>
              <a:gd name="adj" fmla="val 0"/>
            </a:avLst>
          </a:prstGeom>
          <a:solidFill>
            <a:srgbClr val="00214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CE1C49A-C704-770F-90D1-1F98D353371E}"/>
              </a:ext>
            </a:extLst>
          </p:cNvPr>
          <p:cNvSpPr/>
          <p:nvPr/>
        </p:nvSpPr>
        <p:spPr bwMode="auto">
          <a:xfrm>
            <a:off x="3773031" y="3399776"/>
            <a:ext cx="4627225" cy="288032"/>
          </a:xfrm>
          <a:prstGeom prst="roundRect">
            <a:avLst>
              <a:gd name="adj" fmla="val 0"/>
            </a:avLst>
          </a:prstGeom>
          <a:solidFill>
            <a:srgbClr val="00214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763DD56-3301-BF7B-35EA-6D8423010F46}"/>
              </a:ext>
            </a:extLst>
          </p:cNvPr>
          <p:cNvSpPr/>
          <p:nvPr/>
        </p:nvSpPr>
        <p:spPr bwMode="auto">
          <a:xfrm>
            <a:off x="9840416" y="4551906"/>
            <a:ext cx="1512168" cy="288032"/>
          </a:xfrm>
          <a:prstGeom prst="roundRect">
            <a:avLst>
              <a:gd name="adj" fmla="val 0"/>
            </a:avLst>
          </a:prstGeom>
          <a:solidFill>
            <a:srgbClr val="00214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04528D3-E192-D51C-7E30-18CA24A716A4}"/>
              </a:ext>
            </a:extLst>
          </p:cNvPr>
          <p:cNvSpPr/>
          <p:nvPr/>
        </p:nvSpPr>
        <p:spPr bwMode="auto">
          <a:xfrm>
            <a:off x="4655840" y="4551906"/>
            <a:ext cx="3744416" cy="288032"/>
          </a:xfrm>
          <a:prstGeom prst="roundRect">
            <a:avLst>
              <a:gd name="adj" fmla="val 0"/>
            </a:avLst>
          </a:prstGeom>
          <a:solidFill>
            <a:srgbClr val="00214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FC9C060-7119-C9C9-DF27-82CF3D2217C4}"/>
              </a:ext>
            </a:extLst>
          </p:cNvPr>
          <p:cNvSpPr/>
          <p:nvPr/>
        </p:nvSpPr>
        <p:spPr bwMode="auto">
          <a:xfrm>
            <a:off x="8472264" y="3975841"/>
            <a:ext cx="1224135" cy="288032"/>
          </a:xfrm>
          <a:prstGeom prst="roundRect">
            <a:avLst>
              <a:gd name="adj" fmla="val 0"/>
            </a:avLst>
          </a:prstGeom>
          <a:solidFill>
            <a:srgbClr val="002143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7A6AB700-705F-8322-32A6-F792F5079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7F0551-C13B-F89A-75FF-D612A1A0C133}"/>
              </a:ext>
            </a:extLst>
          </p:cNvPr>
          <p:cNvCxnSpPr>
            <a:cxnSpLocks/>
          </p:cNvCxnSpPr>
          <p:nvPr/>
        </p:nvCxnSpPr>
        <p:spPr bwMode="auto">
          <a:xfrm>
            <a:off x="6744072" y="1412776"/>
            <a:ext cx="0" cy="3744416"/>
          </a:xfrm>
          <a:prstGeom prst="line">
            <a:avLst/>
          </a:prstGeom>
          <a:ln w="41275" cap="rnd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7B4FD43-50DB-2F06-22B6-543C1BDB8C62}"/>
              </a:ext>
            </a:extLst>
          </p:cNvPr>
          <p:cNvSpPr txBox="1"/>
          <p:nvPr/>
        </p:nvSpPr>
        <p:spPr>
          <a:xfrm>
            <a:off x="6384032" y="997825"/>
            <a:ext cx="792087" cy="33855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/>
            <a:r>
              <a:rPr lang="de-DE" sz="1600">
                <a:solidFill>
                  <a:srgbClr val="FF0000"/>
                </a:solidFill>
              </a:rPr>
              <a:t>Today</a:t>
            </a:r>
            <a:endParaRPr lang="en-GB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31525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Introduction &amp; Motivation</a:t>
            </a:r>
            <a:br>
              <a:rPr lang="en-US"/>
            </a:br>
            <a:endParaRPr lang="en-US"/>
          </a:p>
          <a:p>
            <a:r>
              <a:rPr lang="en-US"/>
              <a:t>Research Questions</a:t>
            </a:r>
          </a:p>
          <a:p>
            <a:endParaRPr lang="en-US"/>
          </a:p>
          <a:p>
            <a:r>
              <a:rPr lang="en-US"/>
              <a:t>Methodology</a:t>
            </a:r>
          </a:p>
          <a:p>
            <a:endParaRPr lang="en-US"/>
          </a:p>
          <a:p>
            <a:r>
              <a:rPr lang="en-GB"/>
              <a:t>Outlook</a:t>
            </a:r>
            <a:endParaRPr lang="en-US"/>
          </a:p>
          <a:p>
            <a:endParaRPr lang="en-US"/>
          </a:p>
          <a:p>
            <a:r>
              <a:rPr lang="en-US"/>
              <a:t>Timeline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/>
              <a:t>Jared Fantaye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 Candidate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D20A1B7-2AC9-2E2D-9235-409231BBE11D}"/>
              </a:ext>
            </a:extLst>
          </p:cNvPr>
          <p:cNvSpPr/>
          <p:nvPr/>
        </p:nvSpPr>
        <p:spPr bwMode="auto">
          <a:xfrm>
            <a:off x="1403610" y="1447304"/>
            <a:ext cx="9381720" cy="1809540"/>
          </a:xfrm>
          <a:prstGeom prst="roundRect">
            <a:avLst>
              <a:gd name="adj" fmla="val 6078"/>
            </a:avLst>
          </a:prstGeom>
          <a:solidFill>
            <a:schemeClr val="bg1"/>
          </a:solidFill>
          <a:ln w="38100">
            <a:solidFill>
              <a:schemeClr val="accent4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22C7D3-9C82-5392-0C00-28ED405E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ffectLst/>
              </a:rPr>
              <a:t>Privacy-Enhancing Technologies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44324-2F27-6B46-E249-1DDCBEB83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DBCBA-5912-6E2E-1B96-88377922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E4FFC8-C58C-EB97-EEED-2571F0062DCB}"/>
              </a:ext>
            </a:extLst>
          </p:cNvPr>
          <p:cNvSpPr txBox="1"/>
          <p:nvPr/>
        </p:nvSpPr>
        <p:spPr>
          <a:xfrm>
            <a:off x="1993581" y="1644823"/>
            <a:ext cx="8201775" cy="144655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2200" dirty="0">
                <a:solidFill>
                  <a:srgbClr val="0065BD"/>
                </a:solidFill>
              </a:rPr>
              <a:t>“Privacy-Enhancing Technologies (PETs) are technologies that embody fundamental data protection principles by minimising personal data use, maximising data security, and/or empowering individuals.” </a:t>
            </a:r>
            <a:r>
              <a:rPr lang="en-GB" sz="2200" dirty="0">
                <a:solidFill>
                  <a:srgbClr val="203E80"/>
                </a:solidFill>
              </a:rPr>
              <a:t>- Information Commissioner’s Office*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B46AC1A-C486-5F05-0BEA-643A5073C1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83575" y="3256844"/>
            <a:ext cx="3221786" cy="3221786"/>
          </a:xfrm>
          <a:prstGeom prst="rect">
            <a:avLst/>
          </a:prstGeom>
        </p:spPr>
      </p:pic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3B51B9DC-01E2-3579-3434-91609C2CE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5DADF760-2012-41AB-E113-B38F8A2AF098}"/>
              </a:ext>
            </a:extLst>
          </p:cNvPr>
          <p:cNvSpPr txBox="1">
            <a:spLocks/>
          </p:cNvSpPr>
          <p:nvPr/>
        </p:nvSpPr>
        <p:spPr bwMode="auto">
          <a:xfrm>
            <a:off x="6361329" y="6569076"/>
            <a:ext cx="455920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203E80"/>
                </a:solidFill>
              </a:rPr>
              <a:t>*</a:t>
            </a:r>
            <a:r>
              <a:rPr lang="en-GB" dirty="0"/>
              <a:t>Source: “Chapter 5: Privacy-enhancing technologies (PETs)” (2022) by ICO (https://ico.org.uk/media/about-the-ico/consultations/4021464/chapter-5-anonymisation-pets.pdf)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380591DA-7F39-2524-7110-64A298DE1C88}"/>
              </a:ext>
            </a:extLst>
          </p:cNvPr>
          <p:cNvSpPr txBox="1">
            <a:spLocks/>
          </p:cNvSpPr>
          <p:nvPr/>
        </p:nvSpPr>
        <p:spPr bwMode="auto">
          <a:xfrm>
            <a:off x="4978991" y="6046013"/>
            <a:ext cx="2230954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GB" dirty="0">
                <a:solidFill>
                  <a:srgbClr val="7F7F7F"/>
                </a:solidFill>
              </a:rPr>
              <a:t>Illustration by </a:t>
            </a:r>
            <a:r>
              <a:rPr lang="en-GB" dirty="0" err="1">
                <a:solidFill>
                  <a:srgbClr val="7F7F7F"/>
                </a:solidFill>
              </a:rPr>
              <a:t>FreePik</a:t>
            </a:r>
            <a:r>
              <a:rPr lang="en-GB" dirty="0">
                <a:solidFill>
                  <a:srgbClr val="7F7F7F"/>
                </a:solidFill>
              </a:rPr>
              <a:t> (https://storyset.com/)</a:t>
            </a:r>
            <a:endParaRPr lang="de-DE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191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Motivation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F1724D0-A5A7-5D29-7C8C-E214951C44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282993"/>
              </p:ext>
            </p:extLst>
          </p:nvPr>
        </p:nvGraphicFramePr>
        <p:xfrm>
          <a:off x="2045671" y="404814"/>
          <a:ext cx="8064896" cy="5294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D148C52-A7E5-AFCD-A279-F5B0FB15FECE}"/>
              </a:ext>
            </a:extLst>
          </p:cNvPr>
          <p:cNvSpPr txBox="1"/>
          <p:nvPr/>
        </p:nvSpPr>
        <p:spPr>
          <a:xfrm>
            <a:off x="2063552" y="5840104"/>
            <a:ext cx="8097598" cy="369332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>
                <a:sym typeface="Wingdings" panose="05000000000000000000" pitchFamily="2" charset="2"/>
              </a:rPr>
              <a:t> </a:t>
            </a:r>
            <a:r>
              <a:rPr lang="en-GB"/>
              <a:t>Essential to address this issue to guarantee privacy and data sovereignty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F03ECAC-E269-44AE-CBDD-D50DF3016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C7562AE-415A-A490-EE9C-1E125F031492}"/>
              </a:ext>
            </a:extLst>
          </p:cNvPr>
          <p:cNvSpPr/>
          <p:nvPr/>
        </p:nvSpPr>
        <p:spPr bwMode="auto">
          <a:xfrm flipV="1">
            <a:off x="2063552" y="5772743"/>
            <a:ext cx="7866752" cy="504055"/>
          </a:xfrm>
          <a:prstGeom prst="roundRect">
            <a:avLst>
              <a:gd name="adj" fmla="val 7235"/>
            </a:avLst>
          </a:prstGeom>
          <a:noFill/>
          <a:ln w="28575">
            <a:solidFill>
              <a:schemeClr val="accent4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4178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Research Questions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433D4A59-134A-A9C0-5863-6B624E6916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0278488"/>
              </p:ext>
            </p:extLst>
          </p:nvPr>
        </p:nvGraphicFramePr>
        <p:xfrm>
          <a:off x="591141" y="1136526"/>
          <a:ext cx="11100268" cy="476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ABF7632-C183-515E-5872-ABFD591F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7" name="Graphic 6" descr="Magnifying glass with solid fill">
            <a:extLst>
              <a:ext uri="{FF2B5EF4-FFF2-40B4-BE49-F238E27FC236}">
                <a16:creationId xmlns:a16="http://schemas.microsoft.com/office/drawing/2014/main" id="{C0307E62-79A3-0A01-1853-47BD8B2AAE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51584" y="1340768"/>
            <a:ext cx="914400" cy="914400"/>
          </a:xfrm>
          <a:prstGeom prst="rect">
            <a:avLst/>
          </a:prstGeom>
        </p:spPr>
      </p:pic>
      <p:pic>
        <p:nvPicPr>
          <p:cNvPr id="11" name="Graphic 10" descr="Add with solid fill">
            <a:extLst>
              <a:ext uri="{FF2B5EF4-FFF2-40B4-BE49-F238E27FC236}">
                <a16:creationId xmlns:a16="http://schemas.microsoft.com/office/drawing/2014/main" id="{77DE523B-8C52-3A9D-155D-5D9593B3B2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21345" y="3067030"/>
            <a:ext cx="914400" cy="914400"/>
          </a:xfrm>
          <a:prstGeom prst="rect">
            <a:avLst/>
          </a:prstGeom>
        </p:spPr>
      </p:pic>
      <p:pic>
        <p:nvPicPr>
          <p:cNvPr id="16" name="Graphic 15" descr="Books with solid fill">
            <a:extLst>
              <a:ext uri="{FF2B5EF4-FFF2-40B4-BE49-F238E27FC236}">
                <a16:creationId xmlns:a16="http://schemas.microsoft.com/office/drawing/2014/main" id="{80D339AF-C66B-B1FD-C6D9-F65EA8CE1E0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21345" y="478062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2595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2B74179C-674A-5991-4C15-E008309B5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20580" y="188640"/>
            <a:ext cx="5370044" cy="53700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39679-D21B-FBEA-C394-528CF49D3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7"/>
            <a:ext cx="11523133" cy="3528044"/>
          </a:xfrm>
        </p:spPr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D5296E7-76E4-4FD6-F8C6-45D5CE94DD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098109"/>
              </p:ext>
            </p:extLst>
          </p:nvPr>
        </p:nvGraphicFramePr>
        <p:xfrm>
          <a:off x="955553" y="3068611"/>
          <a:ext cx="10562117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FD2C0D8-6F11-8D5F-EFE1-5B14BD60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2567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54AE0E-A2CE-09E4-FB76-50A8115E5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rgbClr val="003258"/>
          </a:solidFill>
        </p:spPr>
        <p:txBody>
          <a:bodyPr/>
          <a:lstStyle/>
          <a:p>
            <a:r>
              <a:rPr lang="en-US"/>
              <a:t>Specifications of Quantitative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10D73-E0E0-C4AD-DA79-312DD1BAF6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  <a:p>
            <a:r>
              <a:rPr lang="en-GB" sz="1800" b="1"/>
              <a:t>Scope of 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Search Timeframe: 2013 -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Publication Types: Conference papers, academic journals, and research 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Search Method: Targeting "[PET]" in article titles, abstracts, and author keywords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r>
              <a:rPr lang="en-GB" sz="1800" b="1"/>
              <a:t>Databases: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IEEE Xplore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Scopus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ACM Digital 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ScienceDirect</a:t>
            </a:r>
          </a:p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27077-9A06-8BF2-F482-871758A97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solidFill>
            <a:srgbClr val="003258"/>
          </a:solidFill>
        </p:spPr>
        <p:txBody>
          <a:bodyPr/>
          <a:lstStyle/>
          <a:p>
            <a:r>
              <a:rPr lang="en-US"/>
              <a:t>Selected PETs for Quantitative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191EFD-9D09-2082-F728-A358CC06F0B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Federated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Differential privacy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Homomorphic encryption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Secure multi-party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Zero-knowledge proofs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Trusted execution environments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Privacy-preserving datamining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Private Information Retrieval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Pseudonymization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L-Diversity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T-Closeness</a:t>
            </a:r>
          </a:p>
          <a:p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6EAA288-10F1-DF0E-4342-CA7D2B64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Quantitative Analysis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1C4133-D5D6-6936-24BB-384352798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525E96-512E-E7E4-F33D-5A3EB55D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7</a:t>
            </a:fld>
            <a:endParaRPr lang="en-US" noProof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57DF95D4-9F44-9306-EF05-D221E6A7D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81016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Quantitative Analysis: Results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39679-D21B-FBEA-C394-528CF49D3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FD2C0D8-6F11-8D5F-EFE1-5B14BD60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1276FE-9414-D22A-2864-C03D42313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70" y="1545940"/>
            <a:ext cx="10668000" cy="424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88475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FC7-61E1-9D80-C36A-9F22EAD0A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Quantitative Analysis: Results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39679-D21B-FBEA-C394-528CF49D3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0A35A-C96D-A247-E996-0473124CC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BD49-53F0-915A-9D79-83EE742F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FD2C0D8-6F11-8D5F-EFE1-5B14BD60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/>
              <a:t>230522 Fantaye </a:t>
            </a:r>
            <a:r>
              <a:rPr lang="en-AU" kern="0"/>
              <a:t>Bachelor Thesis Kick-off Presentation</a:t>
            </a:r>
            <a:endParaRPr lang="de-DE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D4EEDFB-5C0D-2783-94FB-1C091AAC4D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1013373"/>
              </p:ext>
            </p:extLst>
          </p:nvPr>
        </p:nvGraphicFramePr>
        <p:xfrm>
          <a:off x="2030470" y="92997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6744731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221117 Matthes Sebis Slide Template</Template>
  <TotalTime>0</TotalTime>
  <Words>976</Words>
  <Application>Microsoft Office PowerPoint</Application>
  <PresentationFormat>Widescreen</PresentationFormat>
  <Paragraphs>229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Arial Unicode MS</vt:lpstr>
      <vt:lpstr>Calibri</vt:lpstr>
      <vt:lpstr>Helvetica Neue</vt:lpstr>
      <vt:lpstr>TUM Neue Helvetica 75 Bold</vt:lpstr>
      <vt:lpstr>Wingdings</vt:lpstr>
      <vt:lpstr>Slides sebis 2013 2</vt:lpstr>
      <vt:lpstr>An Introduction and Overview of Privacy-Enhancing Technologies for Data Processing and Analysis</vt:lpstr>
      <vt:lpstr>Outline</vt:lpstr>
      <vt:lpstr>Privacy-Enhancing Technologies</vt:lpstr>
      <vt:lpstr>Motivation</vt:lpstr>
      <vt:lpstr>Research Questions</vt:lpstr>
      <vt:lpstr>Methodology</vt:lpstr>
      <vt:lpstr>Quantitative Analysis</vt:lpstr>
      <vt:lpstr>Quantitative Analysis: Results (1/2)</vt:lpstr>
      <vt:lpstr>Quantitative Analysis: Results (2/2)</vt:lpstr>
      <vt:lpstr>Quantitative Analysis: Results (2/2)</vt:lpstr>
      <vt:lpstr>Systematic Literature Review</vt:lpstr>
      <vt:lpstr>Systematic Literature Review: Results</vt:lpstr>
      <vt:lpstr>Structure for each Privacy-Enhancing Technology</vt:lpstr>
      <vt:lpstr>Example: Problem Statement – Federated Learning</vt:lpstr>
      <vt:lpstr>Example: Problem Statement – Federated Learning</vt:lpstr>
      <vt:lpstr>Example: Problem Statement – Federated Learning</vt:lpstr>
      <vt:lpstr>Example: Problem Statement – Federated Learning</vt:lpstr>
      <vt:lpstr>Outlook: Learning Content Development</vt:lpstr>
      <vt:lpstr>Timeline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Fantaye</dc:creator>
  <dc:description>Copyright sebis</dc:description>
  <cp:lastModifiedBy>Jared Fantaye</cp:lastModifiedBy>
  <cp:revision>5</cp:revision>
  <dcterms:created xsi:type="dcterms:W3CDTF">2023-02-12T19:37:15Z</dcterms:created>
  <dcterms:modified xsi:type="dcterms:W3CDTF">2023-08-15T12:23:41Z</dcterms:modified>
</cp:coreProperties>
</file>